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102.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103.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104.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105.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106.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107.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108.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109.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0.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111.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112.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113.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114.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115.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116.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117.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118.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119.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0.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Okay, so if this activity is working, you should see a black triangle and a black circle.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a:t>
            </a:r>
            <a:r>
              <a:rPr b="1" i="1" u="sng"/>
              <a:t>pretty</a:t>
            </a:r>
            <a:r>
              <a:t> sure….</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39" name="Shape 8339"/>
          <p:cNvSpPr/>
          <p:nvPr>
            <p:ph type="sldImg"/>
          </p:nvPr>
        </p:nvSpPr>
        <p:spPr>
          <a:prstGeom prst="rect">
            <a:avLst/>
          </a:prstGeom>
        </p:spPr>
        <p:txBody>
          <a:bodyPr/>
          <a:lstStyle/>
          <a:p>
            <a:pPr/>
          </a:p>
        </p:txBody>
      </p:sp>
      <p:sp>
        <p:nvSpPr>
          <p:cNvPr id="8340" name="Shape 8340"/>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8" name="Shape 8478"/>
          <p:cNvSpPr/>
          <p:nvPr>
            <p:ph type="sldImg"/>
          </p:nvPr>
        </p:nvSpPr>
        <p:spPr>
          <a:prstGeom prst="rect">
            <a:avLst/>
          </a:prstGeom>
        </p:spPr>
        <p:txBody>
          <a:bodyPr/>
          <a:lstStyle/>
          <a:p>
            <a:pPr/>
          </a:p>
        </p:txBody>
      </p:sp>
      <p:sp>
        <p:nvSpPr>
          <p:cNvPr id="8479" name="Shape 8479"/>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2" name="Shape 8482"/>
          <p:cNvSpPr/>
          <p:nvPr>
            <p:ph type="sldImg"/>
          </p:nvPr>
        </p:nvSpPr>
        <p:spPr>
          <a:prstGeom prst="rect">
            <a:avLst/>
          </a:prstGeom>
        </p:spPr>
        <p:txBody>
          <a:bodyPr/>
          <a:lstStyle/>
          <a:p>
            <a:pPr/>
          </a:p>
        </p:txBody>
      </p:sp>
      <p:sp>
        <p:nvSpPr>
          <p:cNvPr id="8483" name="Shape 8483"/>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11" name="Shape 8611"/>
          <p:cNvSpPr/>
          <p:nvPr>
            <p:ph type="sldImg"/>
          </p:nvPr>
        </p:nvSpPr>
        <p:spPr>
          <a:prstGeom prst="rect">
            <a:avLst/>
          </a:prstGeom>
        </p:spPr>
        <p:txBody>
          <a:bodyPr/>
          <a:lstStyle/>
          <a:p>
            <a:pPr/>
          </a:p>
        </p:txBody>
      </p:sp>
      <p:sp>
        <p:nvSpPr>
          <p:cNvPr id="8612" name="Shape 8612"/>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41" name="Shape 8741"/>
          <p:cNvSpPr/>
          <p:nvPr>
            <p:ph type="sldImg"/>
          </p:nvPr>
        </p:nvSpPr>
        <p:spPr>
          <a:prstGeom prst="rect">
            <a:avLst/>
          </a:prstGeom>
        </p:spPr>
        <p:txBody>
          <a:bodyPr/>
          <a:lstStyle/>
          <a:p>
            <a:pPr/>
          </a:p>
        </p:txBody>
      </p:sp>
      <p:sp>
        <p:nvSpPr>
          <p:cNvPr id="8742" name="Shape 8742"/>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1" name="Shape 8871"/>
          <p:cNvSpPr/>
          <p:nvPr>
            <p:ph type="sldImg"/>
          </p:nvPr>
        </p:nvSpPr>
        <p:spPr>
          <a:prstGeom prst="rect">
            <a:avLst/>
          </a:prstGeom>
        </p:spPr>
        <p:txBody>
          <a:bodyPr/>
          <a:lstStyle/>
          <a:p>
            <a:pPr/>
          </a:p>
        </p:txBody>
      </p:sp>
      <p:sp>
        <p:nvSpPr>
          <p:cNvPr id="8872" name="Shape 8872"/>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1" name="Shape 9001"/>
          <p:cNvSpPr/>
          <p:nvPr>
            <p:ph type="sldImg"/>
          </p:nvPr>
        </p:nvSpPr>
        <p:spPr>
          <a:prstGeom prst="rect">
            <a:avLst/>
          </a:prstGeom>
        </p:spPr>
        <p:txBody>
          <a:bodyPr/>
          <a:lstStyle/>
          <a:p>
            <a:pPr/>
          </a:p>
        </p:txBody>
      </p:sp>
      <p:sp>
        <p:nvSpPr>
          <p:cNvPr id="9002" name="Shape 9002"/>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32" name="Shape 9132"/>
          <p:cNvSpPr/>
          <p:nvPr>
            <p:ph type="sldImg"/>
          </p:nvPr>
        </p:nvSpPr>
        <p:spPr>
          <a:prstGeom prst="rect">
            <a:avLst/>
          </a:prstGeom>
        </p:spPr>
        <p:txBody>
          <a:bodyPr/>
          <a:lstStyle/>
          <a:p>
            <a:pPr/>
          </a:p>
        </p:txBody>
      </p:sp>
      <p:sp>
        <p:nvSpPr>
          <p:cNvPr id="9133" name="Shape 9133"/>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72" name="Shape 9272"/>
          <p:cNvSpPr/>
          <p:nvPr>
            <p:ph type="sldImg"/>
          </p:nvPr>
        </p:nvSpPr>
        <p:spPr>
          <a:prstGeom prst="rect">
            <a:avLst/>
          </a:prstGeom>
        </p:spPr>
        <p:txBody>
          <a:bodyPr/>
          <a:lstStyle/>
          <a:p>
            <a:pPr/>
          </a:p>
        </p:txBody>
      </p:sp>
      <p:sp>
        <p:nvSpPr>
          <p:cNvPr id="9273" name="Shape 9273"/>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76" name="Shape 9276"/>
          <p:cNvSpPr/>
          <p:nvPr>
            <p:ph type="sldImg"/>
          </p:nvPr>
        </p:nvSpPr>
        <p:spPr>
          <a:prstGeom prst="rect">
            <a:avLst/>
          </a:prstGeom>
        </p:spPr>
        <p:txBody>
          <a:bodyPr/>
          <a:lstStyle/>
          <a:p>
            <a:pPr/>
          </a:p>
        </p:txBody>
      </p:sp>
      <p:sp>
        <p:nvSpPr>
          <p:cNvPr id="9277" name="Shape 9277"/>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…or </a:t>
            </a:r>
            <a:r>
              <a:rPr b="1" i="1" u="sng"/>
              <a:t>VERY</a:t>
            </a:r>
            <a:r>
              <a:t> sure?</a:t>
            </a:r>
          </a:p>
          <a:p>
            <a:pPr/>
            <a:r>
              <a:t>[]</a:t>
            </a:r>
          </a:p>
          <a:p>
            <a:pPr/>
            <a:r>
              <a:t>[]</a:t>
            </a:r>
          </a:p>
          <a:p>
            <a:pPr/>
            <a:r>
              <a:t>[must answer </a:t>
            </a:r>
            <a:r>
              <a:rPr u="sng"/>
              <a:t>VERY</a:t>
            </a:r>
            <a:r>
              <a:t>: correct them if not, e.g., “hmm, I don’t know. I think I would even be VERY sure that a tyrannosaurus is more dangerous, because even though tigers are really big, a tyrannosaurus is much bigger, and could eat a tiger in just one bite!]</a:t>
            </a:r>
          </a:p>
          <a:p>
            <a:pPr/>
            <a:r>
              <a:t>[]</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95" name="Shape 9395"/>
          <p:cNvSpPr/>
          <p:nvPr>
            <p:ph type="sldImg"/>
          </p:nvPr>
        </p:nvSpPr>
        <p:spPr>
          <a:prstGeom prst="rect">
            <a:avLst/>
          </a:prstGeom>
        </p:spPr>
        <p:txBody>
          <a:bodyPr/>
          <a:lstStyle/>
          <a:p>
            <a:pPr/>
          </a:p>
        </p:txBody>
      </p:sp>
      <p:sp>
        <p:nvSpPr>
          <p:cNvPr id="9396" name="Shape 9396"/>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15" name="Shape 9515"/>
          <p:cNvSpPr/>
          <p:nvPr>
            <p:ph type="sldImg"/>
          </p:nvPr>
        </p:nvSpPr>
        <p:spPr>
          <a:prstGeom prst="rect">
            <a:avLst/>
          </a:prstGeom>
        </p:spPr>
        <p:txBody>
          <a:bodyPr/>
          <a:lstStyle/>
          <a:p>
            <a:pPr/>
          </a:p>
        </p:txBody>
      </p:sp>
      <p:sp>
        <p:nvSpPr>
          <p:cNvPr id="9516" name="Shape 9516"/>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35" name="Shape 9635"/>
          <p:cNvSpPr/>
          <p:nvPr>
            <p:ph type="sldImg"/>
          </p:nvPr>
        </p:nvSpPr>
        <p:spPr>
          <a:prstGeom prst="rect">
            <a:avLst/>
          </a:prstGeom>
        </p:spPr>
        <p:txBody>
          <a:bodyPr/>
          <a:lstStyle/>
          <a:p>
            <a:pPr/>
          </a:p>
        </p:txBody>
      </p:sp>
      <p:sp>
        <p:nvSpPr>
          <p:cNvPr id="9636" name="Shape 9636"/>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56" name="Shape 9756"/>
          <p:cNvSpPr/>
          <p:nvPr>
            <p:ph type="sldImg"/>
          </p:nvPr>
        </p:nvSpPr>
        <p:spPr>
          <a:prstGeom prst="rect">
            <a:avLst/>
          </a:prstGeom>
        </p:spPr>
        <p:txBody>
          <a:bodyPr/>
          <a:lstStyle/>
          <a:p>
            <a:pPr/>
          </a:p>
        </p:txBody>
      </p:sp>
      <p:sp>
        <p:nvSpPr>
          <p:cNvPr id="9757" name="Shape 9757"/>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77" name="Shape 9877"/>
          <p:cNvSpPr/>
          <p:nvPr>
            <p:ph type="sldImg"/>
          </p:nvPr>
        </p:nvSpPr>
        <p:spPr>
          <a:prstGeom prst="rect">
            <a:avLst/>
          </a:prstGeom>
        </p:spPr>
        <p:txBody>
          <a:bodyPr/>
          <a:lstStyle/>
          <a:p>
            <a:pPr/>
          </a:p>
        </p:txBody>
      </p:sp>
      <p:sp>
        <p:nvSpPr>
          <p:cNvPr id="9878" name="Shape 9878"/>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07" name="Shape 10007"/>
          <p:cNvSpPr/>
          <p:nvPr>
            <p:ph type="sldImg"/>
          </p:nvPr>
        </p:nvSpPr>
        <p:spPr>
          <a:prstGeom prst="rect">
            <a:avLst/>
          </a:prstGeom>
        </p:spPr>
        <p:txBody>
          <a:bodyPr/>
          <a:lstStyle/>
          <a:p>
            <a:pPr/>
          </a:p>
        </p:txBody>
      </p:sp>
      <p:sp>
        <p:nvSpPr>
          <p:cNvPr id="10008" name="Shape 10008"/>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12" name="Shape 10012"/>
          <p:cNvSpPr/>
          <p:nvPr>
            <p:ph type="sldImg"/>
          </p:nvPr>
        </p:nvSpPr>
        <p:spPr>
          <a:prstGeom prst="rect">
            <a:avLst/>
          </a:prstGeom>
        </p:spPr>
        <p:txBody>
          <a:bodyPr/>
          <a:lstStyle/>
          <a:p>
            <a:pPr/>
          </a:p>
        </p:txBody>
      </p:sp>
      <p:sp>
        <p:nvSpPr>
          <p:cNvPr id="10013" name="Shape 10013"/>
          <p:cNvSpPr/>
          <p:nvPr>
            <p:ph type="body" sz="quarter" idx="1"/>
          </p:nvPr>
        </p:nvSpPr>
        <p:spPr>
          <a:prstGeom prst="rect">
            <a:avLst/>
          </a:prstGeom>
        </p:spPr>
        <p:txBody>
          <a:bodyPr/>
          <a:lstStyle/>
          <a:p>
            <a:pPr/>
            <a:r>
              <a:t>Okay, so now I have a little bit of a different kind of question. This time, I want to know which group you think will take longer to BUILD their drone. </a:t>
            </a:r>
          </a:p>
          <a:p>
            <a:pPr/>
            <a:r>
              <a:t>[]</a:t>
            </a:r>
          </a:p>
          <a:p>
            <a:pPr/>
            <a:r>
              <a:t>So, I’ll show you two more teams. But in these two teams, the people have ALREADY DECIDED which propeller to use. So, they ALL AGREE about how to build their drone, and they just need to actually BUILD their drone. So, both teams start at the SAME TIME. Your job will be to tell me which team you think will take LONGER to </a:t>
            </a:r>
            <a:r>
              <a:rPr b="1" i="1" u="sng"/>
              <a:t>finish BUILDING</a:t>
            </a:r>
            <a:r>
              <a:t> their drone.</a:t>
            </a:r>
          </a:p>
          <a:p>
            <a:pPr/>
            <a:r>
              <a:t>[]</a:t>
            </a:r>
          </a:p>
          <a:p>
            <a:pPr/>
            <a:r>
              <a:t>So this time, these…</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41" name="Shape 10141"/>
          <p:cNvSpPr/>
          <p:nvPr>
            <p:ph type="sldImg"/>
          </p:nvPr>
        </p:nvSpPr>
        <p:spPr>
          <a:prstGeom prst="rect">
            <a:avLst/>
          </a:prstGeom>
        </p:spPr>
        <p:txBody>
          <a:bodyPr/>
          <a:lstStyle/>
          <a:p>
            <a:pPr/>
          </a:p>
        </p:txBody>
      </p:sp>
      <p:sp>
        <p:nvSpPr>
          <p:cNvPr id="10142" name="Shape 10142"/>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71" name="Shape 10271"/>
          <p:cNvSpPr/>
          <p:nvPr>
            <p:ph type="sldImg"/>
          </p:nvPr>
        </p:nvSpPr>
        <p:spPr>
          <a:prstGeom prst="rect">
            <a:avLst/>
          </a:prstGeom>
        </p:spPr>
        <p:txBody>
          <a:bodyPr/>
          <a:lstStyle/>
          <a:p>
            <a:pPr/>
          </a:p>
        </p:txBody>
      </p:sp>
      <p:sp>
        <p:nvSpPr>
          <p:cNvPr id="10272" name="Shape 10272"/>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02" name="Shape 10402"/>
          <p:cNvSpPr/>
          <p:nvPr>
            <p:ph type="sldImg"/>
          </p:nvPr>
        </p:nvSpPr>
        <p:spPr>
          <a:prstGeom prst="rect">
            <a:avLst/>
          </a:prstGeom>
        </p:spPr>
        <p:txBody>
          <a:bodyPr/>
          <a:lstStyle/>
          <a:p>
            <a:pPr/>
          </a:p>
        </p:txBody>
      </p:sp>
      <p:sp>
        <p:nvSpPr>
          <p:cNvPr id="10403" name="Shape 10403"/>
          <p:cNvSpPr/>
          <p:nvPr>
            <p:ph type="body" sz="quarter" idx="1"/>
          </p:nvPr>
        </p:nvSpPr>
        <p:spPr>
          <a:prstGeom prst="rect">
            <a:avLst/>
          </a:prstGeom>
        </p:spPr>
        <p:txBody>
          <a:bodyPr/>
          <a:lstStyle/>
          <a:p>
            <a:pPr/>
            <a:r>
              <a:t>are on the BLUE team. </a:t>
            </a:r>
          </a:p>
          <a:p>
            <a:pPr/>
            <a:r>
              <a:t>[]</a:t>
            </a:r>
          </a:p>
          <a:p>
            <a:pPr/>
            <a:r>
              <a:t>Now, both teams have ALREADY DECIDED which propeller to use, and they </a:t>
            </a:r>
            <a:r>
              <a:rPr b="1" i="1"/>
              <a:t>all</a:t>
            </a:r>
            <a:r>
              <a:t> </a:t>
            </a:r>
            <a:r>
              <a:rPr b="1" i="1"/>
              <a:t>agree</a:t>
            </a:r>
            <a:r>
              <a:t>. And both teams will </a:t>
            </a:r>
            <a:r>
              <a:rPr i="1" u="sng"/>
              <a:t>start</a:t>
            </a:r>
            <a:r>
              <a:rPr u="sng"/>
              <a:t> </a:t>
            </a:r>
            <a:r>
              <a:rPr b="1" u="sng"/>
              <a:t>building</a:t>
            </a:r>
            <a:r>
              <a:t> at the </a:t>
            </a:r>
            <a:r>
              <a:rPr i="1" u="sng"/>
              <a:t>same time</a:t>
            </a:r>
            <a:r>
              <a:t>. </a:t>
            </a:r>
          </a:p>
          <a:p>
            <a:pPr/>
            <a:r>
              <a:t>[]</a:t>
            </a:r>
          </a:p>
          <a:p>
            <a:pPr/>
            <a:r>
              <a:t>But, [CHILD NAME]….</a:t>
            </a:r>
          </a:p>
          <a:p>
            <a:pP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Which animal do you think is MORE dangerous: a tiger, in green, a wolf, in blue, or are they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[IF THEY SAY WOLF: suggest you’d be “a little or even pretty sure” tiger, because tigers are really big, and wolves just a bit bigger than big dogs — but that it </a:t>
            </a:r>
            <a:r>
              <a:rPr i="1"/>
              <a:t>could</a:t>
            </a:r>
            <a:r>
              <a:t> be wolf too]</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1" name="Shape 10541"/>
          <p:cNvSpPr/>
          <p:nvPr>
            <p:ph type="sldImg"/>
          </p:nvPr>
        </p:nvSpPr>
        <p:spPr>
          <a:prstGeom prst="rect">
            <a:avLst/>
          </a:prstGeom>
        </p:spPr>
        <p:txBody>
          <a:bodyPr/>
          <a:lstStyle/>
          <a:p>
            <a:pPr/>
          </a:p>
        </p:txBody>
      </p:sp>
      <p:sp>
        <p:nvSpPr>
          <p:cNvPr id="10542" name="Shape 10542"/>
          <p:cNvSpPr/>
          <p:nvPr>
            <p:ph type="body" sz="quarter" idx="1"/>
          </p:nvPr>
        </p:nvSpPr>
        <p:spPr>
          <a:prstGeom prst="rect">
            <a:avLst/>
          </a:prstGeom>
        </p:spPr>
        <p:txBody>
          <a:bodyPr/>
          <a:lstStyle/>
          <a:p>
            <a:pPr/>
            <a:r>
              <a:t>…which team will take </a:t>
            </a:r>
            <a:r>
              <a:rPr b="1" i="1" u="sng"/>
              <a:t>LONGER</a:t>
            </a:r>
            <a:r>
              <a:t> to </a:t>
            </a:r>
            <a:r>
              <a:rPr b="1" i="1" u="sng"/>
              <a:t>BUILD</a:t>
            </a:r>
            <a:r>
              <a:t> their drone: the GREEN team, the BLUE team, or will it be the same?</a:t>
            </a:r>
          </a:p>
          <a:p>
            <a:pPr/>
            <a:r>
              <a:t>[]</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a:t>
            </a:r>
            <a:r>
              <a:rPr b="1" i="1" u="sng"/>
              <a:t>build</a:t>
            </a:r>
            <a:r>
              <a:t> their drone?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Which animal do you think is MORE dangerous: a tiger, in green, a panther, in blue, or are they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[CAN DO CHEETAH if you doubt whether they understand the scale, OTHERWISE GO TO SLIDE 16]</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Which animal do you think is MORE dangerous: a tiger, in green, a cheetah, in blue, or are they the same?</a:t>
            </a:r>
          </a:p>
          <a:p>
            <a:pPr/>
            <a:r>
              <a:t>[]</a:t>
            </a:r>
          </a:p>
          <a:p>
            <a:pPr/>
            <a:r>
              <a:t>Okay, and how SURE are you? Are you just a </a:t>
            </a:r>
            <a:r>
              <a:rPr b="1" i="1" u="sng"/>
              <a:t>little</a:t>
            </a:r>
            <a:r>
              <a:t> sure, </a:t>
            </a:r>
            <a:r>
              <a:rPr b="1" i="1" u="sng"/>
              <a:t>pretty</a:t>
            </a:r>
            <a:r>
              <a:t> sure, or </a:t>
            </a:r>
            <a:r>
              <a:rPr b="1" i="1" u="sng"/>
              <a:t>VERY</a:t>
            </a:r>
            <a:r>
              <a:t> sure?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Okay, so that’s how we’ll answers questions in this activity. For for each question, I’ll ask you whether the blue answer or the green answer is more right, and then I’ll ask you how sure you are — and if you think that both answers are right, you can just say “</a:t>
            </a:r>
            <a:r>
              <a:rPr b="1"/>
              <a:t>the same</a:t>
            </a:r>
            <a:r>
              <a:t>”.</a:t>
            </a:r>
          </a:p>
          <a:p>
            <a:pPr/>
            <a:r>
              <a:t>[]</a:t>
            </a:r>
          </a:p>
          <a:p>
            <a:pPr>
              <a:defRPr b="1"/>
            </a:pPr>
            <a:r>
              <a:t>CONDITIONS: Go to corresponding slides</a:t>
            </a:r>
          </a:p>
          <a:p>
            <a:pPr/>
            <a:r>
              <a:t>[]</a:t>
            </a:r>
          </a:p>
          <a:p>
            <a:pPr/>
            <a:r>
              <a:t>D_S_DS: Slide 17</a:t>
            </a:r>
            <a:br/>
            <a:r>
              <a:t>S_D_DS: Slide 43</a:t>
            </a:r>
          </a:p>
          <a:p>
            <a:pPr/>
            <a:r>
              <a:t>DS_D_S: Slide 69</a:t>
            </a:r>
          </a:p>
          <a:p>
            <a:pPr/>
            <a:r>
              <a:t>DS_S_D: Slide 95</a:t>
            </a:r>
            <a:br/>
            <a:r>
              <a:t>[]</a:t>
            </a:r>
          </a:p>
          <a:p>
            <a:pPr>
              <a:defRPr b="1"/>
            </a:pPr>
            <a:r>
              <a:t>NOTE: Remember that there is a “physical” control question (“build”) on Slide 121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In this activity, your job will be to say which team you think will take LONGER to </a:t>
            </a:r>
            <a:r>
              <a:rPr i="1" u="sng"/>
              <a:t>decide</a:t>
            </a:r>
            <a:r>
              <a:t> something. So, in this activity, you’ll see some people making remote control drones. To make a drone, you first build a body out of plastic. Then, you have to buy a little tiny computer to put on the drone to help it balance. Then, you have to build your own engine, and hook it up to the wings to that hold the propellers.</a:t>
            </a:r>
          </a:p>
          <a:p>
            <a:pPr/>
            <a:r>
              <a:t>[]</a:t>
            </a:r>
          </a:p>
          <a:p>
            <a:pPr/>
            <a:r>
              <a:t>And, then you have to decide what KIND of propeller [SLIDE]…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…will make your drone fly the best. The propellers can have TWO blades, or EIGHT blades, or any number in between. But people don’t always agree about how many blades the propellers should have to make the drone fly the best. So when they disagree, the people have to talk together to decide what kind of propeller to use.</a:t>
            </a:r>
          </a:p>
          <a:p>
            <a:pPr/>
            <a:r>
              <a:t>[]</a:t>
            </a:r>
          </a:p>
          <a:p>
            <a:pPr/>
            <a:r>
              <a:t>So, I’m going to show you two teams of people: [SLIDE]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…the GREEN team, and the BLUE team.</a:t>
            </a:r>
          </a:p>
          <a:p>
            <a:pPr/>
            <a:r>
              <a:t>[]</a:t>
            </a:r>
          </a:p>
          <a:p>
            <a:pPr/>
            <a:r>
              <a:t>And I’ll show you [SLIDE]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…what kind of propeller EACH person in EACH team thinks is best. </a:t>
            </a:r>
          </a:p>
          <a:p>
            <a:pPr/>
            <a:r>
              <a:t>[]</a:t>
            </a:r>
          </a:p>
          <a:p>
            <a:pPr/>
            <a:r>
              <a:t>Your job will be to say which team you think will take LONGER to decide what kind of propeller to use. </a:t>
            </a:r>
          </a:p>
          <a:p>
            <a:pPr/>
            <a:r>
              <a:t>[]</a:t>
            </a:r>
          </a:p>
          <a:p>
            <a:pPr/>
            <a:r>
              <a:t>So, these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In this activity, I want to know how SURE you are that the GREEN answer or BLUE answer is more right, and [SLIDE] we’ll use these colors to answer. </a:t>
            </a:r>
          </a:p>
          <a:p>
            <a:pPr/>
            <a:r>
              <a:t>[]</a:t>
            </a:r>
          </a:p>
          <a:p>
            <a:pPr/>
            <a:r>
              <a:t>So let’s see how our scale of colors works. </a:t>
            </a:r>
          </a:p>
          <a:p>
            <a:pPr/>
            <a:r>
              <a:t>[]</a:t>
            </a:r>
          </a:p>
          <a:p>
            <a:pPr/>
            <a:r>
              <a:t>If you think either answer could be right — like, they’re they same, or you’re just not sure either way, you can just say “same” [ARROW], because it’s right in the middle. But [ARROW] the </a:t>
            </a:r>
            <a:r>
              <a:rPr i="1" u="sng"/>
              <a:t>mooore</a:t>
            </a:r>
            <a:r>
              <a:t> you think the GREEN answer is right, the </a:t>
            </a:r>
            <a:r>
              <a:rPr i="1" u="sng"/>
              <a:t>mooore</a:t>
            </a:r>
            <a:r>
              <a:t> you go this way. And [ARROW] the </a:t>
            </a:r>
            <a:r>
              <a:rPr i="1" u="sng"/>
              <a:t>mooore</a:t>
            </a:r>
            <a:r>
              <a:t> you think the BLUE answer is right, the </a:t>
            </a:r>
            <a:r>
              <a:rPr i="1" u="sng"/>
              <a:t>mooore</a:t>
            </a:r>
            <a:r>
              <a:t> you go this way. </a:t>
            </a:r>
          </a:p>
          <a:p>
            <a:pPr/>
            <a:r>
              <a:t>[]</a:t>
            </a:r>
          </a:p>
          <a:p>
            <a:pPr/>
            <a:r>
              <a:t>Okay? So let’s see some examples.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hape 615"/>
          <p:cNvSpPr/>
          <p:nvPr>
            <p:ph type="sldImg"/>
          </p:nvPr>
        </p:nvSpPr>
        <p:spPr>
          <a:prstGeom prst="rect">
            <a:avLst/>
          </a:prstGeom>
        </p:spPr>
        <p:txBody>
          <a:bodyPr/>
          <a:lstStyle/>
          <a:p>
            <a:pPr/>
          </a:p>
        </p:txBody>
      </p:sp>
      <p:sp>
        <p:nvSpPr>
          <p:cNvPr id="616" name="Shape 616"/>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Shape 735"/>
          <p:cNvSpPr/>
          <p:nvPr>
            <p:ph type="sldImg"/>
          </p:nvPr>
        </p:nvSpPr>
        <p:spPr>
          <a:prstGeom prst="rect">
            <a:avLst/>
          </a:prstGeom>
        </p:spPr>
        <p:txBody>
          <a:bodyPr/>
          <a:lstStyle/>
          <a:p>
            <a:pPr/>
          </a:p>
        </p:txBody>
      </p:sp>
      <p:sp>
        <p:nvSpPr>
          <p:cNvPr id="736" name="Shape 736"/>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Shape 856"/>
          <p:cNvSpPr/>
          <p:nvPr>
            <p:ph type="sldImg"/>
          </p:nvPr>
        </p:nvSpPr>
        <p:spPr>
          <a:prstGeom prst="rect">
            <a:avLst/>
          </a:prstGeom>
        </p:spPr>
        <p:txBody>
          <a:bodyPr/>
          <a:lstStyle/>
          <a:p>
            <a:pPr/>
          </a:p>
        </p:txBody>
      </p:sp>
      <p:sp>
        <p:nvSpPr>
          <p:cNvPr id="857" name="Shape 857"/>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Shape 977"/>
          <p:cNvSpPr/>
          <p:nvPr>
            <p:ph type="sldImg"/>
          </p:nvPr>
        </p:nvSpPr>
        <p:spPr>
          <a:prstGeom prst="rect">
            <a:avLst/>
          </a:prstGeom>
        </p:spPr>
        <p:txBody>
          <a:bodyPr/>
          <a:lstStyle/>
          <a:p>
            <a:pPr/>
          </a:p>
        </p:txBody>
      </p:sp>
      <p:sp>
        <p:nvSpPr>
          <p:cNvPr id="978" name="Shape 978"/>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Shape 1107"/>
          <p:cNvSpPr/>
          <p:nvPr>
            <p:ph type="sldImg"/>
          </p:nvPr>
        </p:nvSpPr>
        <p:spPr>
          <a:prstGeom prst="rect">
            <a:avLst/>
          </a:prstGeom>
        </p:spPr>
        <p:txBody>
          <a:bodyPr/>
          <a:lstStyle/>
          <a:p>
            <a:pPr/>
          </a:p>
        </p:txBody>
      </p:sp>
      <p:sp>
        <p:nvSpPr>
          <p:cNvPr id="1108" name="Shape 1108"/>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1" name="Shape 1111"/>
          <p:cNvSpPr/>
          <p:nvPr>
            <p:ph type="sldImg"/>
          </p:nvPr>
        </p:nvSpPr>
        <p:spPr>
          <a:prstGeom prst="rect">
            <a:avLst/>
          </a:prstGeom>
        </p:spPr>
        <p:txBody>
          <a:bodyPr/>
          <a:lstStyle/>
          <a:p>
            <a:pPr/>
          </a:p>
        </p:txBody>
      </p:sp>
      <p:sp>
        <p:nvSpPr>
          <p:cNvPr id="1112" name="Shape 1112"/>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 name="Shape 1240"/>
          <p:cNvSpPr/>
          <p:nvPr>
            <p:ph type="sldImg"/>
          </p:nvPr>
        </p:nvSpPr>
        <p:spPr>
          <a:prstGeom prst="rect">
            <a:avLst/>
          </a:prstGeom>
        </p:spPr>
        <p:txBody>
          <a:bodyPr/>
          <a:lstStyle/>
          <a:p>
            <a:pPr/>
          </a:p>
        </p:txBody>
      </p:sp>
      <p:sp>
        <p:nvSpPr>
          <p:cNvPr id="1241" name="Shape 1241"/>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0" name="Shape 1370"/>
          <p:cNvSpPr/>
          <p:nvPr>
            <p:ph type="sldImg"/>
          </p:nvPr>
        </p:nvSpPr>
        <p:spPr>
          <a:prstGeom prst="rect">
            <a:avLst/>
          </a:prstGeom>
        </p:spPr>
        <p:txBody>
          <a:bodyPr/>
          <a:lstStyle/>
          <a:p>
            <a:pPr/>
          </a:p>
        </p:txBody>
      </p:sp>
      <p:sp>
        <p:nvSpPr>
          <p:cNvPr id="1371" name="Shape 1371"/>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In this activity, I want to know how SURE you are that the GREEN answer or BLUE answer is more right, and [SLIDE] we’ll use these colors to answer. </a:t>
            </a:r>
          </a:p>
          <a:p>
            <a:pPr/>
            <a:r>
              <a:t>[]</a:t>
            </a:r>
          </a:p>
          <a:p>
            <a:pPr/>
            <a:r>
              <a:t>So let’s see how our scale of colors works. </a:t>
            </a:r>
          </a:p>
          <a:p>
            <a:pPr/>
            <a:r>
              <a:t>[]</a:t>
            </a:r>
          </a:p>
          <a:p>
            <a:pPr/>
            <a:r>
              <a:t>If you think either answer could be right — like, they’re they same, or you’re just not sure either way, you can just say “same” [ARROW], because it’s right in the middle. But [ARROW] the </a:t>
            </a:r>
            <a:r>
              <a:rPr i="1" u="sng"/>
              <a:t>mooore</a:t>
            </a:r>
            <a:r>
              <a:t> you think the GREEN answer is right, the </a:t>
            </a:r>
            <a:r>
              <a:rPr i="1" u="sng"/>
              <a:t>mooore</a:t>
            </a:r>
            <a:r>
              <a:t> you go this way. And [ARROW] the </a:t>
            </a:r>
            <a:r>
              <a:rPr i="1" u="sng"/>
              <a:t>mooore</a:t>
            </a:r>
            <a:r>
              <a:t> you think the BLUE answer is right, the </a:t>
            </a:r>
            <a:r>
              <a:rPr i="1" u="sng"/>
              <a:t>mooore</a:t>
            </a:r>
            <a:r>
              <a:t> you go this way. </a:t>
            </a:r>
          </a:p>
          <a:p>
            <a:pPr/>
            <a:r>
              <a:t>[]</a:t>
            </a:r>
          </a:p>
          <a:p>
            <a:pPr/>
            <a:r>
              <a:t>Okay? So let’s see some examples.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0" name="Shape 1500"/>
          <p:cNvSpPr/>
          <p:nvPr>
            <p:ph type="sldImg"/>
          </p:nvPr>
        </p:nvSpPr>
        <p:spPr>
          <a:prstGeom prst="rect">
            <a:avLst/>
          </a:prstGeom>
        </p:spPr>
        <p:txBody>
          <a:bodyPr/>
          <a:lstStyle/>
          <a:p>
            <a:pPr/>
          </a:p>
        </p:txBody>
      </p:sp>
      <p:sp>
        <p:nvSpPr>
          <p:cNvPr id="1501" name="Shape 1501"/>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0" name="Shape 1630"/>
          <p:cNvSpPr/>
          <p:nvPr>
            <p:ph type="sldImg"/>
          </p:nvPr>
        </p:nvSpPr>
        <p:spPr>
          <a:prstGeom prst="rect">
            <a:avLst/>
          </a:prstGeom>
        </p:spPr>
        <p:txBody>
          <a:bodyPr/>
          <a:lstStyle/>
          <a:p>
            <a:pPr/>
          </a:p>
        </p:txBody>
      </p:sp>
      <p:sp>
        <p:nvSpPr>
          <p:cNvPr id="1631" name="Shape 1631"/>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1" name="Shape 1761"/>
          <p:cNvSpPr/>
          <p:nvPr>
            <p:ph type="sldImg"/>
          </p:nvPr>
        </p:nvSpPr>
        <p:spPr>
          <a:prstGeom prst="rect">
            <a:avLst/>
          </a:prstGeom>
        </p:spPr>
        <p:txBody>
          <a:bodyPr/>
          <a:lstStyle/>
          <a:p>
            <a:pPr/>
          </a:p>
        </p:txBody>
      </p:sp>
      <p:sp>
        <p:nvSpPr>
          <p:cNvPr id="1762" name="Shape 1762"/>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1" name="Shape 1901"/>
          <p:cNvSpPr/>
          <p:nvPr>
            <p:ph type="sldImg"/>
          </p:nvPr>
        </p:nvSpPr>
        <p:spPr>
          <a:prstGeom prst="rect">
            <a:avLst/>
          </a:prstGeom>
        </p:spPr>
        <p:txBody>
          <a:bodyPr/>
          <a:lstStyle/>
          <a:p>
            <a:pPr/>
          </a:p>
        </p:txBody>
      </p:sp>
      <p:sp>
        <p:nvSpPr>
          <p:cNvPr id="1902" name="Shape 1902"/>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5" name="Shape 1905"/>
          <p:cNvSpPr/>
          <p:nvPr>
            <p:ph type="sldImg"/>
          </p:nvPr>
        </p:nvSpPr>
        <p:spPr>
          <a:prstGeom prst="rect">
            <a:avLst/>
          </a:prstGeom>
        </p:spPr>
        <p:txBody>
          <a:bodyPr/>
          <a:lstStyle/>
          <a:p>
            <a:pPr/>
          </a:p>
        </p:txBody>
      </p:sp>
      <p:sp>
        <p:nvSpPr>
          <p:cNvPr id="1906" name="Shape 1906"/>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4" name="Shape 2034"/>
          <p:cNvSpPr/>
          <p:nvPr>
            <p:ph type="sldImg"/>
          </p:nvPr>
        </p:nvSpPr>
        <p:spPr>
          <a:prstGeom prst="rect">
            <a:avLst/>
          </a:prstGeom>
        </p:spPr>
        <p:txBody>
          <a:bodyPr/>
          <a:lstStyle/>
          <a:p>
            <a:pPr/>
          </a:p>
        </p:txBody>
      </p:sp>
      <p:sp>
        <p:nvSpPr>
          <p:cNvPr id="2035" name="Shape 2035"/>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4" name="Shape 2164"/>
          <p:cNvSpPr/>
          <p:nvPr>
            <p:ph type="sldImg"/>
          </p:nvPr>
        </p:nvSpPr>
        <p:spPr>
          <a:prstGeom prst="rect">
            <a:avLst/>
          </a:prstGeom>
        </p:spPr>
        <p:txBody>
          <a:bodyPr/>
          <a:lstStyle/>
          <a:p>
            <a:pPr/>
          </a:p>
        </p:txBody>
      </p:sp>
      <p:sp>
        <p:nvSpPr>
          <p:cNvPr id="2165" name="Shape 2165"/>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4" name="Shape 2294"/>
          <p:cNvSpPr/>
          <p:nvPr>
            <p:ph type="sldImg"/>
          </p:nvPr>
        </p:nvSpPr>
        <p:spPr>
          <a:prstGeom prst="rect">
            <a:avLst/>
          </a:prstGeom>
        </p:spPr>
        <p:txBody>
          <a:bodyPr/>
          <a:lstStyle/>
          <a:p>
            <a:pPr/>
          </a:p>
        </p:txBody>
      </p:sp>
      <p:sp>
        <p:nvSpPr>
          <p:cNvPr id="2295" name="Shape 2295"/>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4" name="Shape 2424"/>
          <p:cNvSpPr/>
          <p:nvPr>
            <p:ph type="sldImg"/>
          </p:nvPr>
        </p:nvSpPr>
        <p:spPr>
          <a:prstGeom prst="rect">
            <a:avLst/>
          </a:prstGeom>
        </p:spPr>
        <p:txBody>
          <a:bodyPr/>
          <a:lstStyle/>
          <a:p>
            <a:pPr/>
          </a:p>
        </p:txBody>
      </p:sp>
      <p:sp>
        <p:nvSpPr>
          <p:cNvPr id="2425" name="Shape 2425"/>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4" name="Shape 2554"/>
          <p:cNvSpPr/>
          <p:nvPr>
            <p:ph type="sldImg"/>
          </p:nvPr>
        </p:nvSpPr>
        <p:spPr>
          <a:prstGeom prst="rect">
            <a:avLst/>
          </a:prstGeom>
        </p:spPr>
        <p:txBody>
          <a:bodyPr/>
          <a:lstStyle/>
          <a:p>
            <a:pPr/>
          </a:p>
        </p:txBody>
      </p:sp>
      <p:sp>
        <p:nvSpPr>
          <p:cNvPr id="2555" name="Shape 2555"/>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Which animal do you think is MORE dangerous: a tiger, in green, a goat, in blue, or are they the same?? </a:t>
            </a:r>
          </a:p>
          <a:p>
            <a:pPr/>
            <a:r>
              <a:t>[]</a:t>
            </a:r>
          </a:p>
          <a:p>
            <a:pPr/>
            <a:r>
              <a:t>[must answer tiger: CORRECT them if not right]</a:t>
            </a:r>
          </a:p>
          <a:p>
            <a:pPr/>
            <a:r>
              <a:t>[]</a:t>
            </a:r>
          </a:p>
          <a:p>
            <a:pPr/>
            <a:r>
              <a:t>Yeah, I think a tiger is more dangerous than a goat. But how SURE are you? [SLIDE] Are you….</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3" name="Shape 2693"/>
          <p:cNvSpPr/>
          <p:nvPr>
            <p:ph type="sldImg"/>
          </p:nvPr>
        </p:nvSpPr>
        <p:spPr>
          <a:prstGeom prst="rect">
            <a:avLst/>
          </a:prstGeom>
        </p:spPr>
        <p:txBody>
          <a:bodyPr/>
          <a:lstStyle/>
          <a:p>
            <a:pPr/>
          </a:p>
        </p:txBody>
      </p:sp>
      <p:sp>
        <p:nvSpPr>
          <p:cNvPr id="2694" name="Shape 2694"/>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0" name="Shape 2700"/>
          <p:cNvSpPr/>
          <p:nvPr>
            <p:ph type="sldImg"/>
          </p:nvPr>
        </p:nvSpPr>
        <p:spPr>
          <a:prstGeom prst="rect">
            <a:avLst/>
          </a:prstGeom>
        </p:spPr>
        <p:txBody>
          <a:bodyPr/>
          <a:lstStyle/>
          <a:p>
            <a:pPr/>
          </a:p>
        </p:txBody>
      </p:sp>
      <p:sp>
        <p:nvSpPr>
          <p:cNvPr id="2701" name="Shape 2701"/>
          <p:cNvSpPr/>
          <p:nvPr>
            <p:ph type="body" sz="quarter" idx="1"/>
          </p:nvPr>
        </p:nvSpPr>
        <p:spPr>
          <a:prstGeom prst="rect">
            <a:avLst/>
          </a:prstGeom>
        </p:spPr>
        <p:txBody>
          <a:bodyPr/>
          <a:lstStyle/>
          <a:p>
            <a:pPr/>
            <a:r>
              <a:t>In this activity, your job will be to say which team you think will take LONGER to </a:t>
            </a:r>
            <a:r>
              <a:rPr i="1" u="sng"/>
              <a:t>decide</a:t>
            </a:r>
            <a:r>
              <a:t> something. So, in this activity, you’ll see some people making remote control drones. To make a drone, you first build a body out of plastic. Then, you have to buy a little tiny computer to put on the drone to help it balance. Then, you have to build your own engine, and hook it up to the wings to that hold the propellers.</a:t>
            </a:r>
          </a:p>
          <a:p>
            <a:pPr/>
            <a:r>
              <a:t>[]</a:t>
            </a:r>
          </a:p>
          <a:p>
            <a:pPr/>
            <a:r>
              <a:t>And, then you have to decide what KIND of propeller [SLIDE]…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5" name="Shape 2705"/>
          <p:cNvSpPr/>
          <p:nvPr>
            <p:ph type="sldImg"/>
          </p:nvPr>
        </p:nvSpPr>
        <p:spPr>
          <a:prstGeom prst="rect">
            <a:avLst/>
          </a:prstGeom>
        </p:spPr>
        <p:txBody>
          <a:bodyPr/>
          <a:lstStyle/>
          <a:p>
            <a:pPr/>
          </a:p>
        </p:txBody>
      </p:sp>
      <p:sp>
        <p:nvSpPr>
          <p:cNvPr id="2706" name="Shape 2706"/>
          <p:cNvSpPr/>
          <p:nvPr>
            <p:ph type="body" sz="quarter" idx="1"/>
          </p:nvPr>
        </p:nvSpPr>
        <p:spPr>
          <a:prstGeom prst="rect">
            <a:avLst/>
          </a:prstGeom>
        </p:spPr>
        <p:txBody>
          <a:bodyPr/>
          <a:lstStyle/>
          <a:p>
            <a:pPr/>
            <a:r>
              <a:t>…will make your drone fly the best. The propellers can have TWO blades, or EIGHT blades, or any number in between. But people don’t always agree about how many blades the propellers should have to make the drone fly the best. So when they disagree, the people have to talk together to decide what kind of propeller to use.</a:t>
            </a:r>
          </a:p>
          <a:p>
            <a:pPr/>
            <a:r>
              <a:t>[]</a:t>
            </a:r>
          </a:p>
          <a:p>
            <a:pPr/>
            <a:r>
              <a:t>So, I’m going to show you two teams of people: [SLIDE]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2" name="Shape 2712"/>
          <p:cNvSpPr/>
          <p:nvPr>
            <p:ph type="sldImg"/>
          </p:nvPr>
        </p:nvSpPr>
        <p:spPr>
          <a:prstGeom prst="rect">
            <a:avLst/>
          </a:prstGeom>
        </p:spPr>
        <p:txBody>
          <a:bodyPr/>
          <a:lstStyle/>
          <a:p>
            <a:pPr/>
          </a:p>
        </p:txBody>
      </p:sp>
      <p:sp>
        <p:nvSpPr>
          <p:cNvPr id="2713" name="Shape 2713"/>
          <p:cNvSpPr/>
          <p:nvPr>
            <p:ph type="body" sz="quarter" idx="1"/>
          </p:nvPr>
        </p:nvSpPr>
        <p:spPr>
          <a:prstGeom prst="rect">
            <a:avLst/>
          </a:prstGeom>
        </p:spPr>
        <p:txBody>
          <a:bodyPr/>
          <a:lstStyle/>
          <a:p>
            <a:pPr/>
            <a:r>
              <a:t>…the GREEN team, and the BLUE team.</a:t>
            </a:r>
          </a:p>
          <a:p>
            <a:pPr/>
            <a:r>
              <a:t>[]</a:t>
            </a:r>
          </a:p>
          <a:p>
            <a:pPr/>
            <a:r>
              <a:t>And I’ll show you [SLIDE]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0" name="Shape 2810"/>
          <p:cNvSpPr/>
          <p:nvPr>
            <p:ph type="sldImg"/>
          </p:nvPr>
        </p:nvSpPr>
        <p:spPr>
          <a:prstGeom prst="rect">
            <a:avLst/>
          </a:prstGeom>
        </p:spPr>
        <p:txBody>
          <a:bodyPr/>
          <a:lstStyle/>
          <a:p>
            <a:pPr/>
          </a:p>
        </p:txBody>
      </p:sp>
      <p:sp>
        <p:nvSpPr>
          <p:cNvPr id="2811" name="Shape 2811"/>
          <p:cNvSpPr/>
          <p:nvPr>
            <p:ph type="body" sz="quarter" idx="1"/>
          </p:nvPr>
        </p:nvSpPr>
        <p:spPr>
          <a:prstGeom prst="rect">
            <a:avLst/>
          </a:prstGeom>
        </p:spPr>
        <p:txBody>
          <a:bodyPr/>
          <a:lstStyle/>
          <a:p>
            <a:pPr/>
            <a:r>
              <a:t>…what kind of propeller EACH person in EACH team thinks is best. </a:t>
            </a:r>
          </a:p>
          <a:p>
            <a:pPr/>
            <a:r>
              <a:t>[]</a:t>
            </a:r>
          </a:p>
          <a:p>
            <a:pPr/>
            <a:r>
              <a:t>Your job will be to say which team you think will take </a:t>
            </a:r>
            <a:r>
              <a:rPr b="1" i="1" u="sng"/>
              <a:t>LONGER</a:t>
            </a:r>
            <a:r>
              <a:t> to decide what kind of propeller to use. </a:t>
            </a:r>
          </a:p>
          <a:p>
            <a:pPr/>
            <a:r>
              <a:t>[]</a:t>
            </a:r>
          </a:p>
          <a:p>
            <a:pPr/>
            <a:r>
              <a:t>So, these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4" name="Shape 2814"/>
          <p:cNvSpPr/>
          <p:nvPr>
            <p:ph type="sldImg"/>
          </p:nvPr>
        </p:nvSpPr>
        <p:spPr>
          <a:prstGeom prst="rect">
            <a:avLst/>
          </a:prstGeom>
        </p:spPr>
        <p:txBody>
          <a:bodyPr/>
          <a:lstStyle/>
          <a:p>
            <a:pPr/>
          </a:p>
        </p:txBody>
      </p:sp>
      <p:sp>
        <p:nvSpPr>
          <p:cNvPr id="2815" name="Shape 2815"/>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3" name="Shape 2943"/>
          <p:cNvSpPr/>
          <p:nvPr>
            <p:ph type="sldImg"/>
          </p:nvPr>
        </p:nvSpPr>
        <p:spPr>
          <a:prstGeom prst="rect">
            <a:avLst/>
          </a:prstGeom>
        </p:spPr>
        <p:txBody>
          <a:bodyPr/>
          <a:lstStyle/>
          <a:p>
            <a:pPr/>
          </a:p>
        </p:txBody>
      </p:sp>
      <p:sp>
        <p:nvSpPr>
          <p:cNvPr id="2944" name="Shape 2944"/>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3" name="Shape 3073"/>
          <p:cNvSpPr/>
          <p:nvPr>
            <p:ph type="sldImg"/>
          </p:nvPr>
        </p:nvSpPr>
        <p:spPr>
          <a:prstGeom prst="rect">
            <a:avLst/>
          </a:prstGeom>
        </p:spPr>
        <p:txBody>
          <a:bodyPr/>
          <a:lstStyle/>
          <a:p>
            <a:pPr/>
          </a:p>
        </p:txBody>
      </p:sp>
      <p:sp>
        <p:nvSpPr>
          <p:cNvPr id="3074" name="Shape 3074"/>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3" name="Shape 3203"/>
          <p:cNvSpPr/>
          <p:nvPr>
            <p:ph type="sldImg"/>
          </p:nvPr>
        </p:nvSpPr>
        <p:spPr>
          <a:prstGeom prst="rect">
            <a:avLst/>
          </a:prstGeom>
        </p:spPr>
        <p:txBody>
          <a:bodyPr/>
          <a:lstStyle/>
          <a:p>
            <a:pPr/>
          </a:p>
        </p:txBody>
      </p:sp>
      <p:sp>
        <p:nvSpPr>
          <p:cNvPr id="3204" name="Shape 3204"/>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3" name="Shape 3333"/>
          <p:cNvSpPr/>
          <p:nvPr>
            <p:ph type="sldImg"/>
          </p:nvPr>
        </p:nvSpPr>
        <p:spPr>
          <a:prstGeom prst="rect">
            <a:avLst/>
          </a:prstGeom>
        </p:spPr>
        <p:txBody>
          <a:bodyPr/>
          <a:lstStyle/>
          <a:p>
            <a:pPr/>
          </a:p>
        </p:txBody>
      </p:sp>
      <p:sp>
        <p:nvSpPr>
          <p:cNvPr id="3334" name="Shape 3334"/>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…just a </a:t>
            </a:r>
            <a:r>
              <a:rPr b="1" i="1" u="sng"/>
              <a:t>little</a:t>
            </a:r>
            <a:r>
              <a:t> sure…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4" name="Shape 3464"/>
          <p:cNvSpPr/>
          <p:nvPr>
            <p:ph type="sldImg"/>
          </p:nvPr>
        </p:nvSpPr>
        <p:spPr>
          <a:prstGeom prst="rect">
            <a:avLst/>
          </a:prstGeom>
        </p:spPr>
        <p:txBody>
          <a:bodyPr/>
          <a:lstStyle/>
          <a:p>
            <a:pPr/>
          </a:p>
        </p:txBody>
      </p:sp>
      <p:sp>
        <p:nvSpPr>
          <p:cNvPr id="3465" name="Shape 3465"/>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4" name="Shape 3604"/>
          <p:cNvSpPr/>
          <p:nvPr>
            <p:ph type="sldImg"/>
          </p:nvPr>
        </p:nvSpPr>
        <p:spPr>
          <a:prstGeom prst="rect">
            <a:avLst/>
          </a:prstGeom>
        </p:spPr>
        <p:txBody>
          <a:bodyPr/>
          <a:lstStyle/>
          <a:p>
            <a:pPr/>
          </a:p>
        </p:txBody>
      </p:sp>
      <p:sp>
        <p:nvSpPr>
          <p:cNvPr id="3605" name="Shape 3605"/>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8" name="Shape 3608"/>
          <p:cNvSpPr/>
          <p:nvPr>
            <p:ph type="sldImg"/>
          </p:nvPr>
        </p:nvSpPr>
        <p:spPr>
          <a:prstGeom prst="rect">
            <a:avLst/>
          </a:prstGeom>
        </p:spPr>
        <p:txBody>
          <a:bodyPr/>
          <a:lstStyle/>
          <a:p>
            <a:pPr/>
          </a:p>
        </p:txBody>
      </p:sp>
      <p:sp>
        <p:nvSpPr>
          <p:cNvPr id="3609" name="Shape 3609"/>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7" name="Shape 3727"/>
          <p:cNvSpPr/>
          <p:nvPr>
            <p:ph type="sldImg"/>
          </p:nvPr>
        </p:nvSpPr>
        <p:spPr>
          <a:prstGeom prst="rect">
            <a:avLst/>
          </a:prstGeom>
        </p:spPr>
        <p:txBody>
          <a:bodyPr/>
          <a:lstStyle/>
          <a:p>
            <a:pPr/>
          </a:p>
        </p:txBody>
      </p:sp>
      <p:sp>
        <p:nvSpPr>
          <p:cNvPr id="3728" name="Shape 3728"/>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7" name="Shape 3847"/>
          <p:cNvSpPr/>
          <p:nvPr>
            <p:ph type="sldImg"/>
          </p:nvPr>
        </p:nvSpPr>
        <p:spPr>
          <a:prstGeom prst="rect">
            <a:avLst/>
          </a:prstGeom>
        </p:spPr>
        <p:txBody>
          <a:bodyPr/>
          <a:lstStyle/>
          <a:p>
            <a:pPr/>
          </a:p>
        </p:txBody>
      </p:sp>
      <p:sp>
        <p:nvSpPr>
          <p:cNvPr id="3848" name="Shape 3848"/>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7" name="Shape 3967"/>
          <p:cNvSpPr/>
          <p:nvPr>
            <p:ph type="sldImg"/>
          </p:nvPr>
        </p:nvSpPr>
        <p:spPr>
          <a:prstGeom prst="rect">
            <a:avLst/>
          </a:prstGeom>
        </p:spPr>
        <p:txBody>
          <a:bodyPr/>
          <a:lstStyle/>
          <a:p>
            <a:pPr/>
          </a:p>
        </p:txBody>
      </p:sp>
      <p:sp>
        <p:nvSpPr>
          <p:cNvPr id="3968" name="Shape 3968"/>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8" name="Shape 4088"/>
          <p:cNvSpPr/>
          <p:nvPr>
            <p:ph type="sldImg"/>
          </p:nvPr>
        </p:nvSpPr>
        <p:spPr>
          <a:prstGeom prst="rect">
            <a:avLst/>
          </a:prstGeom>
        </p:spPr>
        <p:txBody>
          <a:bodyPr/>
          <a:lstStyle/>
          <a:p>
            <a:pPr/>
          </a:p>
        </p:txBody>
      </p:sp>
      <p:sp>
        <p:nvSpPr>
          <p:cNvPr id="4089" name="Shape 4089"/>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9" name="Shape 4209"/>
          <p:cNvSpPr/>
          <p:nvPr>
            <p:ph type="sldImg"/>
          </p:nvPr>
        </p:nvSpPr>
        <p:spPr>
          <a:prstGeom prst="rect">
            <a:avLst/>
          </a:prstGeom>
        </p:spPr>
        <p:txBody>
          <a:bodyPr/>
          <a:lstStyle/>
          <a:p>
            <a:pPr/>
          </a:p>
        </p:txBody>
      </p:sp>
      <p:sp>
        <p:nvSpPr>
          <p:cNvPr id="4210" name="Shape 4210"/>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9" name="Shape 4339"/>
          <p:cNvSpPr/>
          <p:nvPr>
            <p:ph type="sldImg"/>
          </p:nvPr>
        </p:nvSpPr>
        <p:spPr>
          <a:prstGeom prst="rect">
            <a:avLst/>
          </a:prstGeom>
        </p:spPr>
        <p:txBody>
          <a:bodyPr/>
          <a:lstStyle/>
          <a:p>
            <a:pPr/>
          </a:p>
        </p:txBody>
      </p:sp>
      <p:sp>
        <p:nvSpPr>
          <p:cNvPr id="4340" name="Shape 4340"/>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3" name="Shape 4343"/>
          <p:cNvSpPr/>
          <p:nvPr>
            <p:ph type="sldImg"/>
          </p:nvPr>
        </p:nvSpPr>
        <p:spPr>
          <a:prstGeom prst="rect">
            <a:avLst/>
          </a:prstGeom>
        </p:spPr>
        <p:txBody>
          <a:bodyPr/>
          <a:lstStyle/>
          <a:p>
            <a:pPr/>
          </a:p>
        </p:txBody>
      </p:sp>
      <p:sp>
        <p:nvSpPr>
          <p:cNvPr id="4344" name="Shape 4344"/>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a:t>
            </a:r>
            <a:r>
              <a:rPr b="1" i="1" u="sng"/>
              <a:t>pretty</a:t>
            </a:r>
            <a:r>
              <a:t> sure….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2" name="Shape 4472"/>
          <p:cNvSpPr/>
          <p:nvPr>
            <p:ph type="sldImg"/>
          </p:nvPr>
        </p:nvSpPr>
        <p:spPr>
          <a:prstGeom prst="rect">
            <a:avLst/>
          </a:prstGeom>
        </p:spPr>
        <p:txBody>
          <a:bodyPr/>
          <a:lstStyle/>
          <a:p>
            <a:pPr/>
          </a:p>
        </p:txBody>
      </p:sp>
      <p:sp>
        <p:nvSpPr>
          <p:cNvPr id="4473" name="Shape 4473"/>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2" name="Shape 4602"/>
          <p:cNvSpPr/>
          <p:nvPr>
            <p:ph type="sldImg"/>
          </p:nvPr>
        </p:nvSpPr>
        <p:spPr>
          <a:prstGeom prst="rect">
            <a:avLst/>
          </a:prstGeom>
        </p:spPr>
        <p:txBody>
          <a:bodyPr/>
          <a:lstStyle/>
          <a:p>
            <a:pPr/>
          </a:p>
        </p:txBody>
      </p:sp>
      <p:sp>
        <p:nvSpPr>
          <p:cNvPr id="4603" name="Shape 4603"/>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2" name="Shape 4732"/>
          <p:cNvSpPr/>
          <p:nvPr>
            <p:ph type="sldImg"/>
          </p:nvPr>
        </p:nvSpPr>
        <p:spPr>
          <a:prstGeom prst="rect">
            <a:avLst/>
          </a:prstGeom>
        </p:spPr>
        <p:txBody>
          <a:bodyPr/>
          <a:lstStyle/>
          <a:p>
            <a:pPr/>
          </a:p>
        </p:txBody>
      </p:sp>
      <p:sp>
        <p:nvSpPr>
          <p:cNvPr id="4733" name="Shape 4733"/>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2" name="Shape 4862"/>
          <p:cNvSpPr/>
          <p:nvPr>
            <p:ph type="sldImg"/>
          </p:nvPr>
        </p:nvSpPr>
        <p:spPr>
          <a:prstGeom prst="rect">
            <a:avLst/>
          </a:prstGeom>
        </p:spPr>
        <p:txBody>
          <a:bodyPr/>
          <a:lstStyle/>
          <a:p>
            <a:pPr/>
          </a:p>
        </p:txBody>
      </p:sp>
      <p:sp>
        <p:nvSpPr>
          <p:cNvPr id="4863" name="Shape 4863"/>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2" name="Shape 4992"/>
          <p:cNvSpPr/>
          <p:nvPr>
            <p:ph type="sldImg"/>
          </p:nvPr>
        </p:nvSpPr>
        <p:spPr>
          <a:prstGeom prst="rect">
            <a:avLst/>
          </a:prstGeom>
        </p:spPr>
        <p:txBody>
          <a:bodyPr/>
          <a:lstStyle/>
          <a:p>
            <a:pPr/>
          </a:p>
        </p:txBody>
      </p:sp>
      <p:sp>
        <p:nvSpPr>
          <p:cNvPr id="4993" name="Shape 4993"/>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1" name="Shape 5131"/>
          <p:cNvSpPr/>
          <p:nvPr>
            <p:ph type="sldImg"/>
          </p:nvPr>
        </p:nvSpPr>
        <p:spPr>
          <a:prstGeom prst="rect">
            <a:avLst/>
          </a:prstGeom>
        </p:spPr>
        <p:txBody>
          <a:bodyPr/>
          <a:lstStyle/>
          <a:p>
            <a:pPr/>
          </a:p>
        </p:txBody>
      </p:sp>
      <p:sp>
        <p:nvSpPr>
          <p:cNvPr id="5132" name="Shape 5132"/>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8" name="Shape 5138"/>
          <p:cNvSpPr/>
          <p:nvPr>
            <p:ph type="sldImg"/>
          </p:nvPr>
        </p:nvSpPr>
        <p:spPr>
          <a:prstGeom prst="rect">
            <a:avLst/>
          </a:prstGeom>
        </p:spPr>
        <p:txBody>
          <a:bodyPr/>
          <a:lstStyle/>
          <a:p>
            <a:pPr/>
          </a:p>
        </p:txBody>
      </p:sp>
      <p:sp>
        <p:nvSpPr>
          <p:cNvPr id="5139" name="Shape 5139"/>
          <p:cNvSpPr/>
          <p:nvPr>
            <p:ph type="body" sz="quarter" idx="1"/>
          </p:nvPr>
        </p:nvSpPr>
        <p:spPr>
          <a:prstGeom prst="rect">
            <a:avLst/>
          </a:prstGeom>
        </p:spPr>
        <p:txBody>
          <a:bodyPr/>
          <a:lstStyle/>
          <a:p>
            <a:pPr/>
            <a:r>
              <a:t>In this activity, your job will be to say which team you think will take LONGER to </a:t>
            </a:r>
            <a:r>
              <a:rPr i="1" u="sng"/>
              <a:t>decide</a:t>
            </a:r>
            <a:r>
              <a:t> something. So, in this activity, you’ll see some people making remote control drones. To make a drone, you first build a body out of plastic. Then, you have to buy a little tiny computer to put on the drone to help it balance. Then, you have to build your own engine, and hook it up to the wings to that hold the propellers.</a:t>
            </a:r>
          </a:p>
          <a:p>
            <a:pPr/>
            <a:r>
              <a:t>[]</a:t>
            </a:r>
          </a:p>
          <a:p>
            <a:pPr/>
            <a:r>
              <a:t>And, then you have to decide what KIND of propeller [SLIDE]…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3" name="Shape 5143"/>
          <p:cNvSpPr/>
          <p:nvPr>
            <p:ph type="sldImg"/>
          </p:nvPr>
        </p:nvSpPr>
        <p:spPr>
          <a:prstGeom prst="rect">
            <a:avLst/>
          </a:prstGeom>
        </p:spPr>
        <p:txBody>
          <a:bodyPr/>
          <a:lstStyle/>
          <a:p>
            <a:pPr/>
          </a:p>
        </p:txBody>
      </p:sp>
      <p:sp>
        <p:nvSpPr>
          <p:cNvPr id="5144" name="Shape 5144"/>
          <p:cNvSpPr/>
          <p:nvPr>
            <p:ph type="body" sz="quarter" idx="1"/>
          </p:nvPr>
        </p:nvSpPr>
        <p:spPr>
          <a:prstGeom prst="rect">
            <a:avLst/>
          </a:prstGeom>
        </p:spPr>
        <p:txBody>
          <a:bodyPr/>
          <a:lstStyle/>
          <a:p>
            <a:pPr/>
            <a:r>
              <a:t>…will make your drone fly the best. The propellers can have TWO blades, or EIGHT blades, or any number in between. But people don’t always agree about how many blades the propellers should have to make the drone fly the best. So when they disagree, the people have to talk together to decide what kind of propeller to use.</a:t>
            </a:r>
          </a:p>
          <a:p>
            <a:pPr/>
            <a:r>
              <a:t>[]</a:t>
            </a:r>
          </a:p>
          <a:p>
            <a:pPr/>
            <a:r>
              <a:t>So, I’m going to show you two teams of people: [SLIDE]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0" name="Shape 5150"/>
          <p:cNvSpPr/>
          <p:nvPr>
            <p:ph type="sldImg"/>
          </p:nvPr>
        </p:nvSpPr>
        <p:spPr>
          <a:prstGeom prst="rect">
            <a:avLst/>
          </a:prstGeom>
        </p:spPr>
        <p:txBody>
          <a:bodyPr/>
          <a:lstStyle/>
          <a:p>
            <a:pPr/>
          </a:p>
        </p:txBody>
      </p:sp>
      <p:sp>
        <p:nvSpPr>
          <p:cNvPr id="5151" name="Shape 5151"/>
          <p:cNvSpPr/>
          <p:nvPr>
            <p:ph type="body" sz="quarter" idx="1"/>
          </p:nvPr>
        </p:nvSpPr>
        <p:spPr>
          <a:prstGeom prst="rect">
            <a:avLst/>
          </a:prstGeom>
        </p:spPr>
        <p:txBody>
          <a:bodyPr/>
          <a:lstStyle/>
          <a:p>
            <a:pPr/>
            <a:r>
              <a:t>…the GREEN team, and the BLUE team.</a:t>
            </a:r>
          </a:p>
          <a:p>
            <a:pPr/>
            <a:r>
              <a:t>[]</a:t>
            </a:r>
          </a:p>
          <a:p>
            <a:pPr/>
            <a:r>
              <a:t>And I’ll show you [SLIDE]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8" name="Shape 5248"/>
          <p:cNvSpPr/>
          <p:nvPr>
            <p:ph type="sldImg"/>
          </p:nvPr>
        </p:nvSpPr>
        <p:spPr>
          <a:prstGeom prst="rect">
            <a:avLst/>
          </a:prstGeom>
        </p:spPr>
        <p:txBody>
          <a:bodyPr/>
          <a:lstStyle/>
          <a:p>
            <a:pPr/>
          </a:p>
        </p:txBody>
      </p:sp>
      <p:sp>
        <p:nvSpPr>
          <p:cNvPr id="5249" name="Shape 5249"/>
          <p:cNvSpPr/>
          <p:nvPr>
            <p:ph type="body" sz="quarter" idx="1"/>
          </p:nvPr>
        </p:nvSpPr>
        <p:spPr>
          <a:prstGeom prst="rect">
            <a:avLst/>
          </a:prstGeom>
        </p:spPr>
        <p:txBody>
          <a:bodyPr/>
          <a:lstStyle/>
          <a:p>
            <a:pPr/>
            <a:r>
              <a:t>…what kind of propeller EACH person in EACH team thinks is best. </a:t>
            </a:r>
          </a:p>
          <a:p>
            <a:pPr/>
            <a:r>
              <a:t>[]</a:t>
            </a:r>
          </a:p>
          <a:p>
            <a:pPr/>
            <a:r>
              <a:t>Your job will be to say which team you think will take LONGER to decide what kind of propeller to use. </a:t>
            </a:r>
          </a:p>
          <a:p>
            <a:pPr/>
            <a:r>
              <a:t>[]</a:t>
            </a:r>
          </a:p>
          <a:p>
            <a:pPr/>
            <a:r>
              <a:t>So, these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…or </a:t>
            </a:r>
            <a:r>
              <a:rPr b="1" i="1" u="sng"/>
              <a:t>VERY</a:t>
            </a:r>
            <a:r>
              <a:t> sure?</a:t>
            </a:r>
          </a:p>
          <a:p>
            <a:pPr/>
            <a:r>
              <a:t>[]</a:t>
            </a:r>
          </a:p>
          <a:p>
            <a:pPr/>
            <a:r>
              <a:t>[must answer </a:t>
            </a:r>
            <a:r>
              <a:rPr u="sng"/>
              <a:t>VERY</a:t>
            </a:r>
            <a:r>
              <a:t>: CORRECT if not right, e.g., “hmm, I don’t know. I think I would even be VERY sure that a tiger is more dangerous, because tigers are really big and have really big teeth, and could eat a goat right up!]</a:t>
            </a:r>
          </a:p>
          <a:p>
            <a:pPr/>
            <a:r>
              <a: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2" name="Shape 5252"/>
          <p:cNvSpPr/>
          <p:nvPr>
            <p:ph type="sldImg"/>
          </p:nvPr>
        </p:nvSpPr>
        <p:spPr>
          <a:prstGeom prst="rect">
            <a:avLst/>
          </a:prstGeom>
        </p:spPr>
        <p:txBody>
          <a:bodyPr/>
          <a:lstStyle/>
          <a:p>
            <a:pPr/>
          </a:p>
        </p:txBody>
      </p:sp>
      <p:sp>
        <p:nvSpPr>
          <p:cNvPr id="5253" name="Shape 5253"/>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1" name="Shape 5381"/>
          <p:cNvSpPr/>
          <p:nvPr>
            <p:ph type="sldImg"/>
          </p:nvPr>
        </p:nvSpPr>
        <p:spPr>
          <a:prstGeom prst="rect">
            <a:avLst/>
          </a:prstGeom>
        </p:spPr>
        <p:txBody>
          <a:bodyPr/>
          <a:lstStyle/>
          <a:p>
            <a:pPr/>
          </a:p>
        </p:txBody>
      </p:sp>
      <p:sp>
        <p:nvSpPr>
          <p:cNvPr id="5382" name="Shape 5382"/>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1" name="Shape 5511"/>
          <p:cNvSpPr/>
          <p:nvPr>
            <p:ph type="sldImg"/>
          </p:nvPr>
        </p:nvSpPr>
        <p:spPr>
          <a:prstGeom prst="rect">
            <a:avLst/>
          </a:prstGeom>
        </p:spPr>
        <p:txBody>
          <a:bodyPr/>
          <a:lstStyle/>
          <a:p>
            <a:pPr/>
          </a:p>
        </p:txBody>
      </p:sp>
      <p:sp>
        <p:nvSpPr>
          <p:cNvPr id="5512" name="Shape 5512"/>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1" name="Shape 5641"/>
          <p:cNvSpPr/>
          <p:nvPr>
            <p:ph type="sldImg"/>
          </p:nvPr>
        </p:nvSpPr>
        <p:spPr>
          <a:prstGeom prst="rect">
            <a:avLst/>
          </a:prstGeom>
        </p:spPr>
        <p:txBody>
          <a:bodyPr/>
          <a:lstStyle/>
          <a:p>
            <a:pPr/>
          </a:p>
        </p:txBody>
      </p:sp>
      <p:sp>
        <p:nvSpPr>
          <p:cNvPr id="5642" name="Shape 5642"/>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1" name="Shape 5771"/>
          <p:cNvSpPr/>
          <p:nvPr>
            <p:ph type="sldImg"/>
          </p:nvPr>
        </p:nvSpPr>
        <p:spPr>
          <a:prstGeom prst="rect">
            <a:avLst/>
          </a:prstGeom>
        </p:spPr>
        <p:txBody>
          <a:bodyPr/>
          <a:lstStyle/>
          <a:p>
            <a:pPr/>
          </a:p>
        </p:txBody>
      </p:sp>
      <p:sp>
        <p:nvSpPr>
          <p:cNvPr id="5772" name="Shape 5772"/>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1" name="Shape 5901"/>
          <p:cNvSpPr/>
          <p:nvPr>
            <p:ph type="sldImg"/>
          </p:nvPr>
        </p:nvSpPr>
        <p:spPr>
          <a:prstGeom prst="rect">
            <a:avLst/>
          </a:prstGeom>
        </p:spPr>
        <p:txBody>
          <a:bodyPr/>
          <a:lstStyle/>
          <a:p>
            <a:pPr/>
          </a:p>
        </p:txBody>
      </p:sp>
      <p:sp>
        <p:nvSpPr>
          <p:cNvPr id="5902" name="Shape 5902"/>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0" name="Shape 6040"/>
          <p:cNvSpPr/>
          <p:nvPr>
            <p:ph type="sldImg"/>
          </p:nvPr>
        </p:nvSpPr>
        <p:spPr>
          <a:prstGeom prst="rect">
            <a:avLst/>
          </a:prstGeom>
        </p:spPr>
        <p:txBody>
          <a:bodyPr/>
          <a:lstStyle/>
          <a:p>
            <a:pPr/>
          </a:p>
        </p:txBody>
      </p:sp>
      <p:sp>
        <p:nvSpPr>
          <p:cNvPr id="6041" name="Shape 6041"/>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4" name="Shape 6044"/>
          <p:cNvSpPr/>
          <p:nvPr>
            <p:ph type="sldImg"/>
          </p:nvPr>
        </p:nvSpPr>
        <p:spPr>
          <a:prstGeom prst="rect">
            <a:avLst/>
          </a:prstGeom>
        </p:spPr>
        <p:txBody>
          <a:bodyPr/>
          <a:lstStyle/>
          <a:p>
            <a:pPr/>
          </a:p>
        </p:txBody>
      </p:sp>
      <p:sp>
        <p:nvSpPr>
          <p:cNvPr id="6045" name="Shape 6045"/>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3" name="Shape 6163"/>
          <p:cNvSpPr/>
          <p:nvPr>
            <p:ph type="sldImg"/>
          </p:nvPr>
        </p:nvSpPr>
        <p:spPr>
          <a:prstGeom prst="rect">
            <a:avLst/>
          </a:prstGeom>
        </p:spPr>
        <p:txBody>
          <a:bodyPr/>
          <a:lstStyle/>
          <a:p>
            <a:pPr/>
          </a:p>
        </p:txBody>
      </p:sp>
      <p:sp>
        <p:nvSpPr>
          <p:cNvPr id="6164" name="Shape 6164"/>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3" name="Shape 6283"/>
          <p:cNvSpPr/>
          <p:nvPr>
            <p:ph type="sldImg"/>
          </p:nvPr>
        </p:nvSpPr>
        <p:spPr>
          <a:prstGeom prst="rect">
            <a:avLst/>
          </a:prstGeom>
        </p:spPr>
        <p:txBody>
          <a:bodyPr/>
          <a:lstStyle/>
          <a:p>
            <a:pPr/>
          </a:p>
        </p:txBody>
      </p:sp>
      <p:sp>
        <p:nvSpPr>
          <p:cNvPr id="6284" name="Shape 6284"/>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Which animal do you think is MORE dangerous: a tiger, in green, a tyrannosaurus, in blue, or are they the same? Can you tell me using the scale? </a:t>
            </a:r>
          </a:p>
          <a:p>
            <a:pPr/>
            <a:r>
              <a:t>[]</a:t>
            </a:r>
          </a:p>
          <a:p>
            <a:pPr/>
            <a:r>
              <a:t>[must answer t-rex: CORRECT them if not right]</a:t>
            </a:r>
          </a:p>
          <a:p>
            <a:pPr/>
            <a:r>
              <a:t>[]</a:t>
            </a:r>
          </a:p>
          <a:p>
            <a:pPr/>
            <a:r>
              <a:t>Yeah, I think a tyrannosaurus is more dangerous than a tiger. But how SURE are you? [SLIDE] Are you….</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03" name="Shape 6403"/>
          <p:cNvSpPr/>
          <p:nvPr>
            <p:ph type="sldImg"/>
          </p:nvPr>
        </p:nvSpPr>
        <p:spPr>
          <a:prstGeom prst="rect">
            <a:avLst/>
          </a:prstGeom>
        </p:spPr>
        <p:txBody>
          <a:bodyPr/>
          <a:lstStyle/>
          <a:p>
            <a:pPr/>
          </a:p>
        </p:txBody>
      </p:sp>
      <p:sp>
        <p:nvSpPr>
          <p:cNvPr id="6404" name="Shape 6404"/>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4" name="Shape 6524"/>
          <p:cNvSpPr/>
          <p:nvPr>
            <p:ph type="sldImg"/>
          </p:nvPr>
        </p:nvSpPr>
        <p:spPr>
          <a:prstGeom prst="rect">
            <a:avLst/>
          </a:prstGeom>
        </p:spPr>
        <p:txBody>
          <a:bodyPr/>
          <a:lstStyle/>
          <a:p>
            <a:pPr/>
          </a:p>
        </p:txBody>
      </p:sp>
      <p:sp>
        <p:nvSpPr>
          <p:cNvPr id="6525" name="Shape 6525"/>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5" name="Shape 6645"/>
          <p:cNvSpPr/>
          <p:nvPr>
            <p:ph type="sldImg"/>
          </p:nvPr>
        </p:nvSpPr>
        <p:spPr>
          <a:prstGeom prst="rect">
            <a:avLst/>
          </a:prstGeom>
        </p:spPr>
        <p:txBody>
          <a:bodyPr/>
          <a:lstStyle/>
          <a:p>
            <a:pPr/>
          </a:p>
        </p:txBody>
      </p:sp>
      <p:sp>
        <p:nvSpPr>
          <p:cNvPr id="6646" name="Shape 6646"/>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5" name="Shape 6775"/>
          <p:cNvSpPr/>
          <p:nvPr>
            <p:ph type="sldImg"/>
          </p:nvPr>
        </p:nvSpPr>
        <p:spPr>
          <a:prstGeom prst="rect">
            <a:avLst/>
          </a:prstGeom>
        </p:spPr>
        <p:txBody>
          <a:bodyPr/>
          <a:lstStyle/>
          <a:p>
            <a:pPr/>
          </a:p>
        </p:txBody>
      </p:sp>
      <p:sp>
        <p:nvSpPr>
          <p:cNvPr id="6776" name="Shape 6776"/>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9" name="Shape 6779"/>
          <p:cNvSpPr/>
          <p:nvPr>
            <p:ph type="sldImg"/>
          </p:nvPr>
        </p:nvSpPr>
        <p:spPr>
          <a:prstGeom prst="rect">
            <a:avLst/>
          </a:prstGeom>
        </p:spPr>
        <p:txBody>
          <a:bodyPr/>
          <a:lstStyle/>
          <a:p>
            <a:pPr/>
          </a:p>
        </p:txBody>
      </p:sp>
      <p:sp>
        <p:nvSpPr>
          <p:cNvPr id="6780" name="Shape 6780"/>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8" name="Shape 6908"/>
          <p:cNvSpPr/>
          <p:nvPr>
            <p:ph type="sldImg"/>
          </p:nvPr>
        </p:nvSpPr>
        <p:spPr>
          <a:prstGeom prst="rect">
            <a:avLst/>
          </a:prstGeom>
        </p:spPr>
        <p:txBody>
          <a:bodyPr/>
          <a:lstStyle/>
          <a:p>
            <a:pPr/>
          </a:p>
        </p:txBody>
      </p:sp>
      <p:sp>
        <p:nvSpPr>
          <p:cNvPr id="6909" name="Shape 6909"/>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8" name="Shape 7038"/>
          <p:cNvSpPr/>
          <p:nvPr>
            <p:ph type="sldImg"/>
          </p:nvPr>
        </p:nvSpPr>
        <p:spPr>
          <a:prstGeom prst="rect">
            <a:avLst/>
          </a:prstGeom>
        </p:spPr>
        <p:txBody>
          <a:bodyPr/>
          <a:lstStyle/>
          <a:p>
            <a:pPr/>
          </a:p>
        </p:txBody>
      </p:sp>
      <p:sp>
        <p:nvSpPr>
          <p:cNvPr id="7039" name="Shape 7039"/>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8" name="Shape 7168"/>
          <p:cNvSpPr/>
          <p:nvPr>
            <p:ph type="sldImg"/>
          </p:nvPr>
        </p:nvSpPr>
        <p:spPr>
          <a:prstGeom prst="rect">
            <a:avLst/>
          </a:prstGeom>
        </p:spPr>
        <p:txBody>
          <a:bodyPr/>
          <a:lstStyle/>
          <a:p>
            <a:pPr/>
          </a:p>
        </p:txBody>
      </p:sp>
      <p:sp>
        <p:nvSpPr>
          <p:cNvPr id="7169" name="Shape 7169"/>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8" name="Shape 7298"/>
          <p:cNvSpPr/>
          <p:nvPr>
            <p:ph type="sldImg"/>
          </p:nvPr>
        </p:nvSpPr>
        <p:spPr>
          <a:prstGeom prst="rect">
            <a:avLst/>
          </a:prstGeom>
        </p:spPr>
        <p:txBody>
          <a:bodyPr/>
          <a:lstStyle/>
          <a:p>
            <a:pPr/>
          </a:p>
        </p:txBody>
      </p:sp>
      <p:sp>
        <p:nvSpPr>
          <p:cNvPr id="7299" name="Shape 7299"/>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9" name="Shape 7429"/>
          <p:cNvSpPr/>
          <p:nvPr>
            <p:ph type="sldImg"/>
          </p:nvPr>
        </p:nvSpPr>
        <p:spPr>
          <a:prstGeom prst="rect">
            <a:avLst/>
          </a:prstGeom>
        </p:spPr>
        <p:txBody>
          <a:bodyPr/>
          <a:lstStyle/>
          <a:p>
            <a:pPr/>
          </a:p>
        </p:txBody>
      </p:sp>
      <p:sp>
        <p:nvSpPr>
          <p:cNvPr id="7430" name="Shape 7430"/>
          <p:cNvSpPr/>
          <p:nvPr>
            <p:ph type="body" sz="quarter" idx="1"/>
          </p:nvPr>
        </p:nvSpPr>
        <p:spPr>
          <a:prstGeom prst="rect">
            <a:avLst/>
          </a:prstGeom>
        </p:spPr>
        <p:txBody>
          <a:bodyPr/>
          <a:lstStyle/>
          <a:p>
            <a:pPr/>
            <a:r>
              <a:t>And now each person on the BLUE team is standing next to the propeller they think is best.</a:t>
            </a:r>
          </a:p>
          <a:p>
            <a:pPr/>
            <a:r>
              <a:t>[]</a:t>
            </a:r>
          </a:p>
          <a:p>
            <a:pPr/>
            <a:r>
              <a:t>But the GREEN team can only build ONE drone, and the BLUE team can only build ONE drone. So each team has to decide which kind of propeller will make their drone fly the best.</a:t>
            </a:r>
          </a:p>
          <a:p>
            <a:pPr/>
            <a:r>
              <a:t>[] </a:t>
            </a:r>
          </a:p>
          <a:p>
            <a:pPr/>
            <a:r>
              <a:t>So now, ALL [ARROW] the people on the GREEN team have to talk together to decide which propeller to use. And ALL [ARROW] the people on the BLUE team have to talk together to decide which which propeller to use. </a:t>
            </a:r>
          </a:p>
          <a:p>
            <a:pPr/>
            <a:r>
              <a:t>[]</a:t>
            </a:r>
          </a:p>
          <a:p>
            <a:pPr/>
            <a:r>
              <a:t>But, [CHILD NAME]…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…just a </a:t>
            </a:r>
            <a:r>
              <a:rPr b="1" i="1" u="sng"/>
              <a:t>little</a:t>
            </a:r>
            <a:r>
              <a:t> sure…</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9" name="Shape 7569"/>
          <p:cNvSpPr/>
          <p:nvPr>
            <p:ph type="sldImg"/>
          </p:nvPr>
        </p:nvSpPr>
        <p:spPr>
          <a:prstGeom prst="rect">
            <a:avLst/>
          </a:prstGeom>
        </p:spPr>
        <p:txBody>
          <a:bodyPr/>
          <a:lstStyle/>
          <a:p>
            <a:pPr/>
          </a:p>
        </p:txBody>
      </p:sp>
      <p:sp>
        <p:nvSpPr>
          <p:cNvPr id="7570" name="Shape 7570"/>
          <p:cNvSpPr/>
          <p:nvPr>
            <p:ph type="body" sz="quarter" idx="1"/>
          </p:nvPr>
        </p:nvSpPr>
        <p:spPr>
          <a:prstGeom prst="rect">
            <a:avLst/>
          </a:prstGeom>
        </p:spPr>
        <p:txBody>
          <a:bodyPr/>
          <a:lstStyle/>
          <a:p>
            <a:pPr/>
            <a:r>
              <a:t>But, which team will take </a:t>
            </a:r>
            <a:r>
              <a:rPr b="1" i="1" u="sng"/>
              <a:t>LONGER</a:t>
            </a:r>
            <a:r>
              <a:t> to decide: the GREEN team, the BLUE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GREEN/BLUE] team will take </a:t>
            </a:r>
            <a:r>
              <a:rPr b="1" i="1" u="sng"/>
              <a:t>longer</a:t>
            </a:r>
            <a:r>
              <a:t> to decide?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6" name="Shape 7576"/>
          <p:cNvSpPr/>
          <p:nvPr>
            <p:ph type="sldImg"/>
          </p:nvPr>
        </p:nvSpPr>
        <p:spPr>
          <a:prstGeom prst="rect">
            <a:avLst/>
          </a:prstGeom>
        </p:spPr>
        <p:txBody>
          <a:bodyPr/>
          <a:lstStyle/>
          <a:p>
            <a:pPr/>
          </a:p>
        </p:txBody>
      </p:sp>
      <p:sp>
        <p:nvSpPr>
          <p:cNvPr id="7577" name="Shape 7577"/>
          <p:cNvSpPr/>
          <p:nvPr>
            <p:ph type="body" sz="quarter" idx="1"/>
          </p:nvPr>
        </p:nvSpPr>
        <p:spPr>
          <a:prstGeom prst="rect">
            <a:avLst/>
          </a:prstGeom>
        </p:spPr>
        <p:txBody>
          <a:bodyPr/>
          <a:lstStyle/>
          <a:p>
            <a:pPr/>
            <a:r>
              <a:t>In this activity, your job will be to say which team you think will take LONGER to </a:t>
            </a:r>
            <a:r>
              <a:rPr i="1" u="sng"/>
              <a:t>decide</a:t>
            </a:r>
            <a:r>
              <a:t> something. So, in this activity, you’ll see some people making remote control drones. To make a drone, you first build a body out of plastic. Then, you have to buy a little tiny computer to put on the drone to help it balance. Then, you have to build your own engine, and hook it up to the wings to that hold the propellers.</a:t>
            </a:r>
          </a:p>
          <a:p>
            <a:pPr/>
            <a:r>
              <a:t>[]</a:t>
            </a:r>
          </a:p>
          <a:p>
            <a:pPr/>
            <a:r>
              <a:t>And, then you have to decide what KIND of propeller [SLIDE]…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1" name="Shape 7581"/>
          <p:cNvSpPr/>
          <p:nvPr>
            <p:ph type="sldImg"/>
          </p:nvPr>
        </p:nvSpPr>
        <p:spPr>
          <a:prstGeom prst="rect">
            <a:avLst/>
          </a:prstGeom>
        </p:spPr>
        <p:txBody>
          <a:bodyPr/>
          <a:lstStyle/>
          <a:p>
            <a:pPr/>
          </a:p>
        </p:txBody>
      </p:sp>
      <p:sp>
        <p:nvSpPr>
          <p:cNvPr id="7582" name="Shape 7582"/>
          <p:cNvSpPr/>
          <p:nvPr>
            <p:ph type="body" sz="quarter" idx="1"/>
          </p:nvPr>
        </p:nvSpPr>
        <p:spPr>
          <a:prstGeom prst="rect">
            <a:avLst/>
          </a:prstGeom>
        </p:spPr>
        <p:txBody>
          <a:bodyPr/>
          <a:lstStyle/>
          <a:p>
            <a:pPr/>
            <a:r>
              <a:t>…will make your drone fly the best. The propellers can have TWO blades, or EIGHT blades, or any number in between. But people don’t always agree about how many blades the propellers should have to make the drone fly the best. So when they disagree, the people have to talk together to decide what kind of propeller to use.</a:t>
            </a:r>
          </a:p>
          <a:p>
            <a:pPr/>
            <a:r>
              <a:t>[]</a:t>
            </a:r>
          </a:p>
          <a:p>
            <a:pPr/>
            <a:r>
              <a:t>So, I’m going to show you two teams of people: [SLIDE]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8" name="Shape 7588"/>
          <p:cNvSpPr/>
          <p:nvPr>
            <p:ph type="sldImg"/>
          </p:nvPr>
        </p:nvSpPr>
        <p:spPr>
          <a:prstGeom prst="rect">
            <a:avLst/>
          </a:prstGeom>
        </p:spPr>
        <p:txBody>
          <a:bodyPr/>
          <a:lstStyle/>
          <a:p>
            <a:pPr/>
          </a:p>
        </p:txBody>
      </p:sp>
      <p:sp>
        <p:nvSpPr>
          <p:cNvPr id="7589" name="Shape 7589"/>
          <p:cNvSpPr/>
          <p:nvPr>
            <p:ph type="body" sz="quarter" idx="1"/>
          </p:nvPr>
        </p:nvSpPr>
        <p:spPr>
          <a:prstGeom prst="rect">
            <a:avLst/>
          </a:prstGeom>
        </p:spPr>
        <p:txBody>
          <a:bodyPr/>
          <a:lstStyle/>
          <a:p>
            <a:pPr/>
            <a:r>
              <a:t>…the GREEN team, and the BLUE team.</a:t>
            </a:r>
          </a:p>
          <a:p>
            <a:pPr/>
            <a:r>
              <a:t>[]</a:t>
            </a:r>
          </a:p>
          <a:p>
            <a:pPr/>
            <a:r>
              <a:t>And I’ll show you [SLIDE]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6" name="Shape 7686"/>
          <p:cNvSpPr/>
          <p:nvPr>
            <p:ph type="sldImg"/>
          </p:nvPr>
        </p:nvSpPr>
        <p:spPr>
          <a:prstGeom prst="rect">
            <a:avLst/>
          </a:prstGeom>
        </p:spPr>
        <p:txBody>
          <a:bodyPr/>
          <a:lstStyle/>
          <a:p>
            <a:pPr/>
          </a:p>
        </p:txBody>
      </p:sp>
      <p:sp>
        <p:nvSpPr>
          <p:cNvPr id="7687" name="Shape 7687"/>
          <p:cNvSpPr/>
          <p:nvPr>
            <p:ph type="body" sz="quarter" idx="1"/>
          </p:nvPr>
        </p:nvSpPr>
        <p:spPr>
          <a:prstGeom prst="rect">
            <a:avLst/>
          </a:prstGeom>
        </p:spPr>
        <p:txBody>
          <a:bodyPr/>
          <a:lstStyle/>
          <a:p>
            <a:pPr/>
            <a:r>
              <a:t>…what kind of propeller EACH person in EACH team thinks is best. </a:t>
            </a:r>
          </a:p>
          <a:p>
            <a:pPr/>
            <a:r>
              <a:t>[]</a:t>
            </a:r>
          </a:p>
          <a:p>
            <a:pPr/>
            <a:r>
              <a:t>Your job will be to say which team you think will take LONGER to decide what kind of propeller to use. </a:t>
            </a:r>
          </a:p>
          <a:p>
            <a:pPr/>
            <a:r>
              <a:t>[]</a:t>
            </a:r>
          </a:p>
          <a:p>
            <a:pPr/>
            <a:r>
              <a:t>So, these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0" name="Shape 7690"/>
          <p:cNvSpPr/>
          <p:nvPr>
            <p:ph type="sldImg"/>
          </p:nvPr>
        </p:nvSpPr>
        <p:spPr>
          <a:prstGeom prst="rect">
            <a:avLst/>
          </a:prstGeom>
        </p:spPr>
        <p:txBody>
          <a:bodyPr/>
          <a:lstStyle/>
          <a:p>
            <a:pPr/>
          </a:p>
        </p:txBody>
      </p:sp>
      <p:sp>
        <p:nvSpPr>
          <p:cNvPr id="7691" name="Shape 7691"/>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9" name="Shape 7819"/>
          <p:cNvSpPr/>
          <p:nvPr>
            <p:ph type="sldImg"/>
          </p:nvPr>
        </p:nvSpPr>
        <p:spPr>
          <a:prstGeom prst="rect">
            <a:avLst/>
          </a:prstGeom>
        </p:spPr>
        <p:txBody>
          <a:bodyPr/>
          <a:lstStyle/>
          <a:p>
            <a:pPr/>
          </a:p>
        </p:txBody>
      </p:sp>
      <p:sp>
        <p:nvSpPr>
          <p:cNvPr id="7820" name="Shape 7820"/>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9" name="Shape 7949"/>
          <p:cNvSpPr/>
          <p:nvPr>
            <p:ph type="sldImg"/>
          </p:nvPr>
        </p:nvSpPr>
        <p:spPr>
          <a:prstGeom prst="rect">
            <a:avLst/>
          </a:prstGeom>
        </p:spPr>
        <p:txBody>
          <a:bodyPr/>
          <a:lstStyle/>
          <a:p>
            <a:pPr/>
          </a:p>
        </p:txBody>
      </p:sp>
      <p:sp>
        <p:nvSpPr>
          <p:cNvPr id="7950" name="Shape 7950"/>
          <p:cNvSpPr/>
          <p:nvPr>
            <p:ph type="body" sz="quarter" idx="1"/>
          </p:nvPr>
        </p:nvSpPr>
        <p:spPr>
          <a:prstGeom prst="rect">
            <a:avLst/>
          </a:prstGeom>
        </p:spPr>
        <p:txBody>
          <a:bodyPr/>
          <a:lstStyle/>
          <a:p>
            <a:pPr/>
            <a:r>
              <a:t>… are on the GREEN team. And these people…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9" name="Shape 8079"/>
          <p:cNvSpPr/>
          <p:nvPr>
            <p:ph type="sldImg"/>
          </p:nvPr>
        </p:nvSpPr>
        <p:spPr>
          <a:prstGeom prst="rect">
            <a:avLst/>
          </a:prstGeom>
        </p:spPr>
        <p:txBody>
          <a:bodyPr/>
          <a:lstStyle/>
          <a:p>
            <a:pPr/>
          </a:p>
        </p:txBody>
      </p:sp>
      <p:sp>
        <p:nvSpPr>
          <p:cNvPr id="8080" name="Shape 8080"/>
          <p:cNvSpPr/>
          <p:nvPr>
            <p:ph type="body" sz="quarter" idx="1"/>
          </p:nvPr>
        </p:nvSpPr>
        <p:spPr>
          <a:prstGeom prst="rect">
            <a:avLst/>
          </a:prstGeom>
        </p:spPr>
        <p:txBody>
          <a:bodyPr/>
          <a:lstStyle/>
          <a:p>
            <a:pPr/>
            <a:r>
              <a:t>are on the BLUE team. </a:t>
            </a:r>
          </a:p>
          <a:p>
            <a:pPr/>
            <a:r>
              <a:t>[]</a:t>
            </a:r>
          </a:p>
          <a:p>
            <a:pPr/>
            <a:r>
              <a:t>Now, the people on the GREEN team disagree about what kind of propeller to use [SLIDE]</a:t>
            </a:r>
          </a:p>
          <a:p>
            <a:pPr/>
          </a:p>
          <a:p>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9" name="Shape 8209"/>
          <p:cNvSpPr/>
          <p:nvPr>
            <p:ph type="sldImg"/>
          </p:nvPr>
        </p:nvSpPr>
        <p:spPr>
          <a:prstGeom prst="rect">
            <a:avLst/>
          </a:prstGeom>
        </p:spPr>
        <p:txBody>
          <a:bodyPr/>
          <a:lstStyle/>
          <a:p>
            <a:pPr/>
          </a:p>
        </p:txBody>
      </p:sp>
      <p:sp>
        <p:nvSpPr>
          <p:cNvPr id="8210" name="Shape 8210"/>
          <p:cNvSpPr/>
          <p:nvPr>
            <p:ph type="body" sz="quarter" idx="1"/>
          </p:nvPr>
        </p:nvSpPr>
        <p:spPr>
          <a:prstGeom prst="rect">
            <a:avLst/>
          </a:prstGeom>
        </p:spPr>
        <p:txBody>
          <a:bodyPr/>
          <a:lstStyle/>
          <a:p>
            <a:pPr/>
            <a:r>
              <a:t>So now, each person on the GREEN team is standing next to the propeller they think is best. </a:t>
            </a:r>
          </a:p>
          <a:p>
            <a:pPr/>
            <a:r>
              <a:t>[]</a:t>
            </a:r>
          </a:p>
          <a:p>
            <a:pPr/>
            <a:r>
              <a:t>And, the people on the BLUE team disagree about what kind of propeller to use too [SLIDE].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22"/>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eg"/>
          <p:cNvSpPr/>
          <p:nvPr>
            <p:ph type="pic" idx="21"/>
          </p:nvPr>
        </p:nvSpPr>
        <p:spPr>
          <a:xfrm>
            <a:off x="-1308100" y="-50800"/>
            <a:ext cx="14782800" cy="98552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eg"/>
          <p:cNvSpPr/>
          <p:nvPr>
            <p:ph type="pic" idx="21"/>
          </p:nvPr>
        </p:nvSpPr>
        <p:spPr>
          <a:xfrm>
            <a:off x="1625600" y="374650"/>
            <a:ext cx="9753600" cy="65024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eg"/>
          <p:cNvSpPr/>
          <p:nvPr>
            <p:ph type="pic" idx="21"/>
          </p:nvPr>
        </p:nvSpPr>
        <p:spPr>
          <a:xfrm>
            <a:off x="6375400" y="635000"/>
            <a:ext cx="82169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eg"/>
          <p:cNvSpPr/>
          <p:nvPr>
            <p:ph type="pic" idx="21"/>
          </p:nvPr>
        </p:nvSpPr>
        <p:spPr>
          <a:xfrm>
            <a:off x="3810000" y="25908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eg"/>
          <p:cNvSpPr/>
          <p:nvPr>
            <p:ph type="pic" sz="quarter" idx="21"/>
          </p:nvPr>
        </p:nvSpPr>
        <p:spPr>
          <a:xfrm>
            <a:off x="6556375" y="5092700"/>
            <a:ext cx="5657850" cy="3771900"/>
          </a:xfrm>
          <a:prstGeom prst="rect">
            <a:avLst/>
          </a:prstGeom>
        </p:spPr>
        <p:txBody>
          <a:bodyPr lIns="91439" tIns="45719" rIns="91439" bIns="45719" anchor="t">
            <a:noAutofit/>
          </a:bodyPr>
          <a:lstStyle/>
          <a:p>
            <a:pPr/>
          </a:p>
        </p:txBody>
      </p:sp>
      <p:sp>
        <p:nvSpPr>
          <p:cNvPr id="84" name="532204087_1355x1355.jpeg"/>
          <p:cNvSpPr/>
          <p:nvPr>
            <p:ph type="pic" sz="half" idx="22"/>
          </p:nvPr>
        </p:nvSpPr>
        <p:spPr>
          <a:xfrm>
            <a:off x="6718300" y="749300"/>
            <a:ext cx="5334000" cy="5334000"/>
          </a:xfrm>
          <a:prstGeom prst="rect">
            <a:avLst/>
          </a:prstGeom>
        </p:spPr>
        <p:txBody>
          <a:bodyPr lIns="91439" tIns="45719" rIns="91439" bIns="45719" anchor="t">
            <a:noAutofit/>
          </a:bodyPr>
          <a:lstStyle/>
          <a:p>
            <a:pPr/>
          </a:p>
        </p:txBody>
      </p:sp>
      <p:sp>
        <p:nvSpPr>
          <p:cNvPr id="85" name="532241774_2880x1920.jpeg"/>
          <p:cNvSpPr/>
          <p:nvPr>
            <p:ph type="pic" idx="23"/>
          </p:nvPr>
        </p:nvSpPr>
        <p:spPr>
          <a:xfrm>
            <a:off x="-2832100" y="889000"/>
            <a:ext cx="119634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4572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9144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tif"/><Relationship Id="rId5" Type="http://schemas.openxmlformats.org/officeDocument/2006/relationships/image" Target="../media/image6.tif"/></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2.tif"/><Relationship Id="rId9" Type="http://schemas.openxmlformats.org/officeDocument/2006/relationships/image" Target="../media/image25.tif"/><Relationship Id="rId10" Type="http://schemas.openxmlformats.org/officeDocument/2006/relationships/image" Target="../media/image26.tif"/><Relationship Id="rId11" Type="http://schemas.openxmlformats.org/officeDocument/2006/relationships/image" Target="../media/image28.tif"/><Relationship Id="rId12" Type="http://schemas.openxmlformats.org/officeDocument/2006/relationships/image" Target="../media/image30.tif"/><Relationship Id="rId13" Type="http://schemas.openxmlformats.org/officeDocument/2006/relationships/image" Target="../media/image31.tif"/><Relationship Id="rId14" Type="http://schemas.openxmlformats.org/officeDocument/2006/relationships/image" Target="../media/image33.tif"/><Relationship Id="rId15" Type="http://schemas.openxmlformats.org/officeDocument/2006/relationships/image" Target="../media/image40.tif"/><Relationship Id="rId16" Type="http://schemas.openxmlformats.org/officeDocument/2006/relationships/image" Target="../media/image15.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 Id="rId35" Type="http://schemas.openxmlformats.org/officeDocument/2006/relationships/image" Target="../media/image3.tif"/><Relationship Id="rId36" Type="http://schemas.openxmlformats.org/officeDocument/2006/relationships/image" Target="../media/image4.tif"/><Relationship Id="rId37" Type="http://schemas.openxmlformats.org/officeDocument/2006/relationships/image" Target="../media/image5.tif"/><Relationship Id="rId38" Type="http://schemas.openxmlformats.org/officeDocument/2006/relationships/image" Target="../media/image6.tif"/><Relationship Id="rId39" Type="http://schemas.openxmlformats.org/officeDocument/2006/relationships/image" Target="../media/image7.tif"/><Relationship Id="rId40" Type="http://schemas.openxmlformats.org/officeDocument/2006/relationships/image" Target="../media/image8.tif"/><Relationship Id="rId41" Type="http://schemas.openxmlformats.org/officeDocument/2006/relationships/image" Target="../media/image9.t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5.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0.tif"/><Relationship Id="rId28" Type="http://schemas.openxmlformats.org/officeDocument/2006/relationships/image" Target="../media/image25.tif"/><Relationship Id="rId29" Type="http://schemas.openxmlformats.org/officeDocument/2006/relationships/image" Target="../media/image26.tif"/><Relationship Id="rId30" Type="http://schemas.openxmlformats.org/officeDocument/2006/relationships/image" Target="../media/image28.tif"/><Relationship Id="rId31" Type="http://schemas.openxmlformats.org/officeDocument/2006/relationships/image" Target="../media/image30.tif"/><Relationship Id="rId32" Type="http://schemas.openxmlformats.org/officeDocument/2006/relationships/image" Target="../media/image31.tif"/><Relationship Id="rId33" Type="http://schemas.openxmlformats.org/officeDocument/2006/relationships/image" Target="../media/image33.tif"/><Relationship Id="rId34" Type="http://schemas.openxmlformats.org/officeDocument/2006/relationships/image" Target="../media/image40.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6.tif"/></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33.tif"/><Relationship Id="rId28" Type="http://schemas.openxmlformats.org/officeDocument/2006/relationships/image" Target="../media/image31.tif"/><Relationship Id="rId29" Type="http://schemas.openxmlformats.org/officeDocument/2006/relationships/image" Target="../media/image25.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40.tif"/></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16.tif"/><Relationship Id="rId16" Type="http://schemas.openxmlformats.org/officeDocument/2006/relationships/image" Target="../media/image17.tif"/><Relationship Id="rId17" Type="http://schemas.openxmlformats.org/officeDocument/2006/relationships/image" Target="../media/image34.tif"/><Relationship Id="rId18" Type="http://schemas.openxmlformats.org/officeDocument/2006/relationships/image" Target="../media/image19.tif"/><Relationship Id="rId19" Type="http://schemas.openxmlformats.org/officeDocument/2006/relationships/image" Target="../media/image21.tif"/><Relationship Id="rId20" Type="http://schemas.openxmlformats.org/officeDocument/2006/relationships/image" Target="../media/image35.tif"/><Relationship Id="rId21" Type="http://schemas.openxmlformats.org/officeDocument/2006/relationships/image" Target="../media/image36.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37.tif"/><Relationship Id="rId25" Type="http://schemas.openxmlformats.org/officeDocument/2006/relationships/image" Target="../media/image1.tif"/><Relationship Id="rId26" Type="http://schemas.openxmlformats.org/officeDocument/2006/relationships/image" Target="../media/image27.tif"/><Relationship Id="rId27" Type="http://schemas.openxmlformats.org/officeDocument/2006/relationships/image" Target="../media/image29.tif"/><Relationship Id="rId28" Type="http://schemas.openxmlformats.org/officeDocument/2006/relationships/image" Target="../media/image22.tif"/><Relationship Id="rId29" Type="http://schemas.openxmlformats.org/officeDocument/2006/relationships/image" Target="../media/image38.tif"/><Relationship Id="rId30" Type="http://schemas.openxmlformats.org/officeDocument/2006/relationships/image" Target="../media/image32.tif"/><Relationship Id="rId31" Type="http://schemas.openxmlformats.org/officeDocument/2006/relationships/image" Target="../media/image39.tif"/><Relationship Id="rId32" Type="http://schemas.openxmlformats.org/officeDocument/2006/relationships/image" Target="../media/image20.tif"/><Relationship Id="rId33" Type="http://schemas.openxmlformats.org/officeDocument/2006/relationships/image" Target="../media/image18.tif"/><Relationship Id="rId34" Type="http://schemas.openxmlformats.org/officeDocument/2006/relationships/image" Target="../media/image33.tif"/><Relationship Id="rId35" Type="http://schemas.openxmlformats.org/officeDocument/2006/relationships/image" Target="../media/image31.tif"/><Relationship Id="rId36" Type="http://schemas.openxmlformats.org/officeDocument/2006/relationships/image" Target="../media/image25.tif"/><Relationship Id="rId37" Type="http://schemas.openxmlformats.org/officeDocument/2006/relationships/image" Target="../media/image26.tif"/><Relationship Id="rId38" Type="http://schemas.openxmlformats.org/officeDocument/2006/relationships/image" Target="../media/image28.tif"/><Relationship Id="rId39" Type="http://schemas.openxmlformats.org/officeDocument/2006/relationships/image" Target="../media/image30.tif"/><Relationship Id="rId40" Type="http://schemas.openxmlformats.org/officeDocument/2006/relationships/image" Target="../media/image40.tif"/></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19.tif"/><Relationship Id="rId8" Type="http://schemas.openxmlformats.org/officeDocument/2006/relationships/image" Target="../media/image20.tif"/><Relationship Id="rId9" Type="http://schemas.openxmlformats.org/officeDocument/2006/relationships/image" Target="../media/image21.tif"/><Relationship Id="rId10" Type="http://schemas.openxmlformats.org/officeDocument/2006/relationships/image" Target="../media/image22.tif"/><Relationship Id="rId11" Type="http://schemas.openxmlformats.org/officeDocument/2006/relationships/image" Target="../media/image23.tif"/><Relationship Id="rId12" Type="http://schemas.openxmlformats.org/officeDocument/2006/relationships/image" Target="../media/image24.tif"/><Relationship Id="rId13" Type="http://schemas.openxmlformats.org/officeDocument/2006/relationships/image" Target="../media/image25.tif"/><Relationship Id="rId14" Type="http://schemas.openxmlformats.org/officeDocument/2006/relationships/image" Target="../media/image1.tif"/><Relationship Id="rId15" Type="http://schemas.openxmlformats.org/officeDocument/2006/relationships/image" Target="../media/image26.tif"/><Relationship Id="rId16" Type="http://schemas.openxmlformats.org/officeDocument/2006/relationships/image" Target="../media/image27.tif"/><Relationship Id="rId17" Type="http://schemas.openxmlformats.org/officeDocument/2006/relationships/image" Target="../media/image28.tif"/><Relationship Id="rId18" Type="http://schemas.openxmlformats.org/officeDocument/2006/relationships/image" Target="../media/image29.tif"/><Relationship Id="rId19" Type="http://schemas.openxmlformats.org/officeDocument/2006/relationships/image" Target="../media/image30.tif"/><Relationship Id="rId20" Type="http://schemas.openxmlformats.org/officeDocument/2006/relationships/image" Target="../media/image31.tif"/><Relationship Id="rId21" Type="http://schemas.openxmlformats.org/officeDocument/2006/relationships/image" Target="../media/image32.tif"/><Relationship Id="rId22" Type="http://schemas.openxmlformats.org/officeDocument/2006/relationships/image" Target="../media/image33.tif"/><Relationship Id="rId23" Type="http://schemas.openxmlformats.org/officeDocument/2006/relationships/image" Target="../media/image10.tif"/><Relationship Id="rId24" Type="http://schemas.openxmlformats.org/officeDocument/2006/relationships/image" Target="../media/image11.tif"/><Relationship Id="rId25" Type="http://schemas.openxmlformats.org/officeDocument/2006/relationships/image" Target="../media/image12.tif"/><Relationship Id="rId26" Type="http://schemas.openxmlformats.org/officeDocument/2006/relationships/image" Target="../media/image13.tif"/><Relationship Id="rId27" Type="http://schemas.openxmlformats.org/officeDocument/2006/relationships/image" Target="../media/image14.tif"/></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8.tif"/><Relationship Id="rId20" Type="http://schemas.openxmlformats.org/officeDocument/2006/relationships/image" Target="../media/image21.tif"/><Relationship Id="rId21" Type="http://schemas.openxmlformats.org/officeDocument/2006/relationships/image" Target="../media/image22.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25.tif"/><Relationship Id="rId25" Type="http://schemas.openxmlformats.org/officeDocument/2006/relationships/image" Target="../media/image27.tif"/><Relationship Id="rId26" Type="http://schemas.openxmlformats.org/officeDocument/2006/relationships/image" Target="../media/image29.tif"/><Relationship Id="rId27" Type="http://schemas.openxmlformats.org/officeDocument/2006/relationships/image" Target="../media/image17.tif"/></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8.tif"/><Relationship Id="rId10" Type="http://schemas.openxmlformats.org/officeDocument/2006/relationships/image" Target="../media/image21.tif"/><Relationship Id="rId11" Type="http://schemas.openxmlformats.org/officeDocument/2006/relationships/image" Target="../media/image22.tif"/><Relationship Id="rId12" Type="http://schemas.openxmlformats.org/officeDocument/2006/relationships/image" Target="../media/image23.tif"/><Relationship Id="rId13" Type="http://schemas.openxmlformats.org/officeDocument/2006/relationships/image" Target="../media/image24.tif"/><Relationship Id="rId14" Type="http://schemas.openxmlformats.org/officeDocument/2006/relationships/image" Target="../media/image25.tif"/><Relationship Id="rId15" Type="http://schemas.openxmlformats.org/officeDocument/2006/relationships/image" Target="../media/image27.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15.tif"/><Relationship Id="rId19" Type="http://schemas.openxmlformats.org/officeDocument/2006/relationships/image" Target="../media/image19.tif"/><Relationship Id="rId20" Type="http://schemas.openxmlformats.org/officeDocument/2006/relationships/image" Target="../media/image1.tif"/><Relationship Id="rId21" Type="http://schemas.openxmlformats.org/officeDocument/2006/relationships/image" Target="../media/image26.tif"/><Relationship Id="rId22" Type="http://schemas.openxmlformats.org/officeDocument/2006/relationships/image" Target="../media/image28.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2.tif"/><Relationship Id="rId26" Type="http://schemas.openxmlformats.org/officeDocument/2006/relationships/image" Target="../media/image33.tif"/><Relationship Id="rId27" Type="http://schemas.openxmlformats.org/officeDocument/2006/relationships/image" Target="../media/image20.tif"/></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24.tif"/><Relationship Id="rId19" Type="http://schemas.openxmlformats.org/officeDocument/2006/relationships/image" Target="../media/image16.tif"/><Relationship Id="rId20" Type="http://schemas.openxmlformats.org/officeDocument/2006/relationships/image" Target="../media/image21.tif"/><Relationship Id="rId21" Type="http://schemas.openxmlformats.org/officeDocument/2006/relationships/image" Target="../media/image23.tif"/><Relationship Id="rId22" Type="http://schemas.openxmlformats.org/officeDocument/2006/relationships/image" Target="../media/image27.tif"/><Relationship Id="rId23" Type="http://schemas.openxmlformats.org/officeDocument/2006/relationships/image" Target="../media/image18.tif"/><Relationship Id="rId24" Type="http://schemas.openxmlformats.org/officeDocument/2006/relationships/image" Target="../media/image22.tif"/><Relationship Id="rId25" Type="http://schemas.openxmlformats.org/officeDocument/2006/relationships/image" Target="../media/image29.tif"/><Relationship Id="rId26" Type="http://schemas.openxmlformats.org/officeDocument/2006/relationships/image" Target="../media/image17.tif"/></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4.tif"/><Relationship Id="rId9" Type="http://schemas.openxmlformats.org/officeDocument/2006/relationships/image" Target="../media/image16.tif"/><Relationship Id="rId10" Type="http://schemas.openxmlformats.org/officeDocument/2006/relationships/image" Target="../media/image21.tif"/><Relationship Id="rId11" Type="http://schemas.openxmlformats.org/officeDocument/2006/relationships/image" Target="../media/image23.tif"/><Relationship Id="rId12" Type="http://schemas.openxmlformats.org/officeDocument/2006/relationships/image" Target="../media/image27.tif"/><Relationship Id="rId13" Type="http://schemas.openxmlformats.org/officeDocument/2006/relationships/image" Target="../media/image18.tif"/><Relationship Id="rId14" Type="http://schemas.openxmlformats.org/officeDocument/2006/relationships/image" Target="../media/image20.tif"/><Relationship Id="rId15" Type="http://schemas.openxmlformats.org/officeDocument/2006/relationships/image" Target="../media/image22.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31.tif"/><Relationship Id="rId19" Type="http://schemas.openxmlformats.org/officeDocument/2006/relationships/image" Target="../media/image25.tif"/><Relationship Id="rId20" Type="http://schemas.openxmlformats.org/officeDocument/2006/relationships/image" Target="../media/image15.tif"/><Relationship Id="rId21" Type="http://schemas.openxmlformats.org/officeDocument/2006/relationships/image" Target="../media/image19.tif"/><Relationship Id="rId22" Type="http://schemas.openxmlformats.org/officeDocument/2006/relationships/image" Target="../media/image1.tif"/><Relationship Id="rId23" Type="http://schemas.openxmlformats.org/officeDocument/2006/relationships/image" Target="../media/image26.tif"/><Relationship Id="rId24" Type="http://schemas.openxmlformats.org/officeDocument/2006/relationships/image" Target="../media/image28.tif"/><Relationship Id="rId25" Type="http://schemas.openxmlformats.org/officeDocument/2006/relationships/image" Target="../media/image30.tif"/><Relationship Id="rId26" Type="http://schemas.openxmlformats.org/officeDocument/2006/relationships/image" Target="../media/image32.tif"/><Relationship Id="rId27" Type="http://schemas.openxmlformats.org/officeDocument/2006/relationships/image" Target="../media/image33.tif"/></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24.tif"/><Relationship Id="rId16" Type="http://schemas.openxmlformats.org/officeDocument/2006/relationships/image" Target="../media/image16.tif"/><Relationship Id="rId17" Type="http://schemas.openxmlformats.org/officeDocument/2006/relationships/image" Target="../media/image21.tif"/><Relationship Id="rId18" Type="http://schemas.openxmlformats.org/officeDocument/2006/relationships/image" Target="../media/image23.tif"/><Relationship Id="rId19" Type="http://schemas.openxmlformats.org/officeDocument/2006/relationships/image" Target="../media/image27.tif"/><Relationship Id="rId20" Type="http://schemas.openxmlformats.org/officeDocument/2006/relationships/image" Target="../media/image18.tif"/><Relationship Id="rId21" Type="http://schemas.openxmlformats.org/officeDocument/2006/relationships/image" Target="../media/image20.tif"/><Relationship Id="rId22" Type="http://schemas.openxmlformats.org/officeDocument/2006/relationships/image" Target="../media/image22.tif"/><Relationship Id="rId23" Type="http://schemas.openxmlformats.org/officeDocument/2006/relationships/image" Target="../media/image29.tif"/><Relationship Id="rId24" Type="http://schemas.openxmlformats.org/officeDocument/2006/relationships/image" Target="../media/image17.tif"/><Relationship Id="rId25" Type="http://schemas.openxmlformats.org/officeDocument/2006/relationships/image" Target="../media/image31.tif"/><Relationship Id="rId26" Type="http://schemas.openxmlformats.org/officeDocument/2006/relationships/image" Target="../media/image25.tif"/><Relationship Id="rId27" Type="http://schemas.openxmlformats.org/officeDocument/2006/relationships/image" Target="../media/image15.tif"/><Relationship Id="rId28" Type="http://schemas.openxmlformats.org/officeDocument/2006/relationships/image" Target="../media/image19.tif"/><Relationship Id="rId29" Type="http://schemas.openxmlformats.org/officeDocument/2006/relationships/image" Target="../media/image1.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32.tif"/><Relationship Id="rId34" Type="http://schemas.openxmlformats.org/officeDocument/2006/relationships/image" Target="../media/image33.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2.tif"/><Relationship Id="rId9" Type="http://schemas.openxmlformats.org/officeDocument/2006/relationships/image" Target="../media/image25.tif"/><Relationship Id="rId10" Type="http://schemas.openxmlformats.org/officeDocument/2006/relationships/image" Target="../media/image26.tif"/><Relationship Id="rId11" Type="http://schemas.openxmlformats.org/officeDocument/2006/relationships/image" Target="../media/image28.tif"/><Relationship Id="rId12" Type="http://schemas.openxmlformats.org/officeDocument/2006/relationships/image" Target="../media/image30.tif"/><Relationship Id="rId13" Type="http://schemas.openxmlformats.org/officeDocument/2006/relationships/image" Target="../media/image31.tif"/><Relationship Id="rId14" Type="http://schemas.openxmlformats.org/officeDocument/2006/relationships/image" Target="../media/image33.tif"/><Relationship Id="rId15" Type="http://schemas.openxmlformats.org/officeDocument/2006/relationships/image" Target="../media/image40.tif"/><Relationship Id="rId16" Type="http://schemas.openxmlformats.org/officeDocument/2006/relationships/image" Target="../media/image15.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 Id="rId34" Type="http://schemas.openxmlformats.org/officeDocument/2006/relationships/image" Target="../media/image3.tif"/><Relationship Id="rId35" Type="http://schemas.openxmlformats.org/officeDocument/2006/relationships/image" Target="../media/image4.tif"/><Relationship Id="rId36" Type="http://schemas.openxmlformats.org/officeDocument/2006/relationships/image" Target="../media/image5.tif"/><Relationship Id="rId37" Type="http://schemas.openxmlformats.org/officeDocument/2006/relationships/image" Target="../media/image6.tif"/><Relationship Id="rId38" Type="http://schemas.openxmlformats.org/officeDocument/2006/relationships/image" Target="../media/image7.tif"/><Relationship Id="rId39" Type="http://schemas.openxmlformats.org/officeDocument/2006/relationships/image" Target="../media/image8.tif"/><Relationship Id="rId40" Type="http://schemas.openxmlformats.org/officeDocument/2006/relationships/image" Target="../media/image9.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9.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9.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5.tif"/><Relationship Id="rId6" Type="http://schemas.openxmlformats.org/officeDocument/2006/relationships/image" Target="../media/image6.tif"/><Relationship Id="rId7" Type="http://schemas.openxmlformats.org/officeDocument/2006/relationships/image" Target="../media/image7.tif"/><Relationship Id="rId8" Type="http://schemas.openxmlformats.org/officeDocument/2006/relationships/image" Target="../media/image8.tif"/><Relationship Id="rId9" Type="http://schemas.openxmlformats.org/officeDocument/2006/relationships/image" Target="../media/image9.tif"/><Relationship Id="rId10"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5.tif"/><Relationship Id="rId6" Type="http://schemas.openxmlformats.org/officeDocument/2006/relationships/image" Target="../media/image6.tif"/><Relationship Id="rId7" Type="http://schemas.openxmlformats.org/officeDocument/2006/relationships/image" Target="../media/image7.tif"/><Relationship Id="rId8" Type="http://schemas.openxmlformats.org/officeDocument/2006/relationships/image" Target="../media/image8.tif"/><Relationship Id="rId9" Type="http://schemas.openxmlformats.org/officeDocument/2006/relationships/image" Target="../media/image9.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tif"/><Relationship Id="rId4"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tif"/><Relationship Id="rId4"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19.tif"/><Relationship Id="rId8" Type="http://schemas.openxmlformats.org/officeDocument/2006/relationships/image" Target="../media/image20.tif"/><Relationship Id="rId9" Type="http://schemas.openxmlformats.org/officeDocument/2006/relationships/image" Target="../media/image21.tif"/><Relationship Id="rId10" Type="http://schemas.openxmlformats.org/officeDocument/2006/relationships/image" Target="../media/image22.tif"/><Relationship Id="rId11" Type="http://schemas.openxmlformats.org/officeDocument/2006/relationships/image" Target="../media/image23.tif"/><Relationship Id="rId12" Type="http://schemas.openxmlformats.org/officeDocument/2006/relationships/image" Target="../media/image24.tif"/><Relationship Id="rId13" Type="http://schemas.openxmlformats.org/officeDocument/2006/relationships/image" Target="../media/image25.tif"/><Relationship Id="rId14" Type="http://schemas.openxmlformats.org/officeDocument/2006/relationships/image" Target="../media/image1.tif"/><Relationship Id="rId15" Type="http://schemas.openxmlformats.org/officeDocument/2006/relationships/image" Target="../media/image26.tif"/><Relationship Id="rId16" Type="http://schemas.openxmlformats.org/officeDocument/2006/relationships/image" Target="../media/image27.tif"/><Relationship Id="rId17" Type="http://schemas.openxmlformats.org/officeDocument/2006/relationships/image" Target="../media/image28.tif"/><Relationship Id="rId18" Type="http://schemas.openxmlformats.org/officeDocument/2006/relationships/image" Target="../media/image29.tif"/><Relationship Id="rId19" Type="http://schemas.openxmlformats.org/officeDocument/2006/relationships/image" Target="../media/image30.tif"/><Relationship Id="rId20" Type="http://schemas.openxmlformats.org/officeDocument/2006/relationships/image" Target="../media/image31.tif"/><Relationship Id="rId21" Type="http://schemas.openxmlformats.org/officeDocument/2006/relationships/image" Target="../media/image32.tif"/><Relationship Id="rId22" Type="http://schemas.openxmlformats.org/officeDocument/2006/relationships/image" Target="../media/image33.tif"/><Relationship Id="rId23" Type="http://schemas.openxmlformats.org/officeDocument/2006/relationships/image" Target="../media/image10.tif"/><Relationship Id="rId24" Type="http://schemas.openxmlformats.org/officeDocument/2006/relationships/image" Target="../media/image11.tif"/><Relationship Id="rId25" Type="http://schemas.openxmlformats.org/officeDocument/2006/relationships/image" Target="../media/image12.tif"/><Relationship Id="rId26" Type="http://schemas.openxmlformats.org/officeDocument/2006/relationships/image" Target="../media/image13.tif"/><Relationship Id="rId27" Type="http://schemas.openxmlformats.org/officeDocument/2006/relationships/image" Target="../media/image14.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8.tif"/><Relationship Id="rId20" Type="http://schemas.openxmlformats.org/officeDocument/2006/relationships/image" Target="../media/image21.tif"/><Relationship Id="rId21" Type="http://schemas.openxmlformats.org/officeDocument/2006/relationships/image" Target="../media/image22.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25.tif"/><Relationship Id="rId25" Type="http://schemas.openxmlformats.org/officeDocument/2006/relationships/image" Target="../media/image27.tif"/><Relationship Id="rId26" Type="http://schemas.openxmlformats.org/officeDocument/2006/relationships/image" Target="../media/image29.tif"/><Relationship Id="rId27" Type="http://schemas.openxmlformats.org/officeDocument/2006/relationships/image" Target="../media/image17.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8.tif"/><Relationship Id="rId10" Type="http://schemas.openxmlformats.org/officeDocument/2006/relationships/image" Target="../media/image21.tif"/><Relationship Id="rId11" Type="http://schemas.openxmlformats.org/officeDocument/2006/relationships/image" Target="../media/image22.tif"/><Relationship Id="rId12" Type="http://schemas.openxmlformats.org/officeDocument/2006/relationships/image" Target="../media/image23.tif"/><Relationship Id="rId13" Type="http://schemas.openxmlformats.org/officeDocument/2006/relationships/image" Target="../media/image24.tif"/><Relationship Id="rId14" Type="http://schemas.openxmlformats.org/officeDocument/2006/relationships/image" Target="../media/image25.tif"/><Relationship Id="rId15" Type="http://schemas.openxmlformats.org/officeDocument/2006/relationships/image" Target="../media/image27.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15.tif"/><Relationship Id="rId19" Type="http://schemas.openxmlformats.org/officeDocument/2006/relationships/image" Target="../media/image19.tif"/><Relationship Id="rId20" Type="http://schemas.openxmlformats.org/officeDocument/2006/relationships/image" Target="../media/image1.tif"/><Relationship Id="rId21" Type="http://schemas.openxmlformats.org/officeDocument/2006/relationships/image" Target="../media/image26.tif"/><Relationship Id="rId22" Type="http://schemas.openxmlformats.org/officeDocument/2006/relationships/image" Target="../media/image28.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2.tif"/><Relationship Id="rId26" Type="http://schemas.openxmlformats.org/officeDocument/2006/relationships/image" Target="../media/image33.tif"/><Relationship Id="rId27" Type="http://schemas.openxmlformats.org/officeDocument/2006/relationships/image" Target="../media/image20.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24.tif"/><Relationship Id="rId19" Type="http://schemas.openxmlformats.org/officeDocument/2006/relationships/image" Target="../media/image16.tif"/><Relationship Id="rId20" Type="http://schemas.openxmlformats.org/officeDocument/2006/relationships/image" Target="../media/image21.tif"/><Relationship Id="rId21" Type="http://schemas.openxmlformats.org/officeDocument/2006/relationships/image" Target="../media/image23.tif"/><Relationship Id="rId22" Type="http://schemas.openxmlformats.org/officeDocument/2006/relationships/image" Target="../media/image27.tif"/><Relationship Id="rId23" Type="http://schemas.openxmlformats.org/officeDocument/2006/relationships/image" Target="../media/image18.tif"/><Relationship Id="rId24" Type="http://schemas.openxmlformats.org/officeDocument/2006/relationships/image" Target="../media/image22.tif"/><Relationship Id="rId25" Type="http://schemas.openxmlformats.org/officeDocument/2006/relationships/image" Target="../media/image29.tif"/><Relationship Id="rId26" Type="http://schemas.openxmlformats.org/officeDocument/2006/relationships/image" Target="../media/image17.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4.tif"/><Relationship Id="rId9" Type="http://schemas.openxmlformats.org/officeDocument/2006/relationships/image" Target="../media/image16.tif"/><Relationship Id="rId10" Type="http://schemas.openxmlformats.org/officeDocument/2006/relationships/image" Target="../media/image21.tif"/><Relationship Id="rId11" Type="http://schemas.openxmlformats.org/officeDocument/2006/relationships/image" Target="../media/image23.tif"/><Relationship Id="rId12" Type="http://schemas.openxmlformats.org/officeDocument/2006/relationships/image" Target="../media/image27.tif"/><Relationship Id="rId13" Type="http://schemas.openxmlformats.org/officeDocument/2006/relationships/image" Target="../media/image18.tif"/><Relationship Id="rId14" Type="http://schemas.openxmlformats.org/officeDocument/2006/relationships/image" Target="../media/image20.tif"/><Relationship Id="rId15" Type="http://schemas.openxmlformats.org/officeDocument/2006/relationships/image" Target="../media/image22.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31.tif"/><Relationship Id="rId19" Type="http://schemas.openxmlformats.org/officeDocument/2006/relationships/image" Target="../media/image25.tif"/><Relationship Id="rId20" Type="http://schemas.openxmlformats.org/officeDocument/2006/relationships/image" Target="../media/image15.tif"/><Relationship Id="rId21" Type="http://schemas.openxmlformats.org/officeDocument/2006/relationships/image" Target="../media/image19.tif"/><Relationship Id="rId22" Type="http://schemas.openxmlformats.org/officeDocument/2006/relationships/image" Target="../media/image1.tif"/><Relationship Id="rId23" Type="http://schemas.openxmlformats.org/officeDocument/2006/relationships/image" Target="../media/image26.tif"/><Relationship Id="rId24" Type="http://schemas.openxmlformats.org/officeDocument/2006/relationships/image" Target="../media/image28.tif"/><Relationship Id="rId25" Type="http://schemas.openxmlformats.org/officeDocument/2006/relationships/image" Target="../media/image30.tif"/><Relationship Id="rId26" Type="http://schemas.openxmlformats.org/officeDocument/2006/relationships/image" Target="../media/image32.tif"/><Relationship Id="rId27" Type="http://schemas.openxmlformats.org/officeDocument/2006/relationships/image" Target="../media/image33.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24.tif"/><Relationship Id="rId16" Type="http://schemas.openxmlformats.org/officeDocument/2006/relationships/image" Target="../media/image16.tif"/><Relationship Id="rId17" Type="http://schemas.openxmlformats.org/officeDocument/2006/relationships/image" Target="../media/image21.tif"/><Relationship Id="rId18" Type="http://schemas.openxmlformats.org/officeDocument/2006/relationships/image" Target="../media/image23.tif"/><Relationship Id="rId19" Type="http://schemas.openxmlformats.org/officeDocument/2006/relationships/image" Target="../media/image27.tif"/><Relationship Id="rId20" Type="http://schemas.openxmlformats.org/officeDocument/2006/relationships/image" Target="../media/image18.tif"/><Relationship Id="rId21" Type="http://schemas.openxmlformats.org/officeDocument/2006/relationships/image" Target="../media/image20.tif"/><Relationship Id="rId22" Type="http://schemas.openxmlformats.org/officeDocument/2006/relationships/image" Target="../media/image22.tif"/><Relationship Id="rId23" Type="http://schemas.openxmlformats.org/officeDocument/2006/relationships/image" Target="../media/image29.tif"/><Relationship Id="rId24" Type="http://schemas.openxmlformats.org/officeDocument/2006/relationships/image" Target="../media/image17.tif"/><Relationship Id="rId25" Type="http://schemas.openxmlformats.org/officeDocument/2006/relationships/image" Target="../media/image31.tif"/><Relationship Id="rId26" Type="http://schemas.openxmlformats.org/officeDocument/2006/relationships/image" Target="../media/image25.tif"/><Relationship Id="rId27" Type="http://schemas.openxmlformats.org/officeDocument/2006/relationships/image" Target="../media/image15.tif"/><Relationship Id="rId28" Type="http://schemas.openxmlformats.org/officeDocument/2006/relationships/image" Target="../media/image19.tif"/><Relationship Id="rId29" Type="http://schemas.openxmlformats.org/officeDocument/2006/relationships/image" Target="../media/image1.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32.tif"/><Relationship Id="rId34" Type="http://schemas.openxmlformats.org/officeDocument/2006/relationships/image" Target="../media/image33.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tif"/><Relationship Id="rId4"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5.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0.tif"/><Relationship Id="rId28" Type="http://schemas.openxmlformats.org/officeDocument/2006/relationships/image" Target="../media/image25.tif"/><Relationship Id="rId29" Type="http://schemas.openxmlformats.org/officeDocument/2006/relationships/image" Target="../media/image26.tif"/><Relationship Id="rId30" Type="http://schemas.openxmlformats.org/officeDocument/2006/relationships/image" Target="../media/image28.tif"/><Relationship Id="rId31" Type="http://schemas.openxmlformats.org/officeDocument/2006/relationships/image" Target="../media/image30.tif"/><Relationship Id="rId32" Type="http://schemas.openxmlformats.org/officeDocument/2006/relationships/image" Target="../media/image31.tif"/><Relationship Id="rId33" Type="http://schemas.openxmlformats.org/officeDocument/2006/relationships/image" Target="../media/image33.tif"/><Relationship Id="rId34" Type="http://schemas.openxmlformats.org/officeDocument/2006/relationships/image" Target="../media/image40.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33.tif"/><Relationship Id="rId28" Type="http://schemas.openxmlformats.org/officeDocument/2006/relationships/image" Target="../media/image31.tif"/><Relationship Id="rId29" Type="http://schemas.openxmlformats.org/officeDocument/2006/relationships/image" Target="../media/image25.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40.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16.tif"/><Relationship Id="rId16" Type="http://schemas.openxmlformats.org/officeDocument/2006/relationships/image" Target="../media/image17.tif"/><Relationship Id="rId17" Type="http://schemas.openxmlformats.org/officeDocument/2006/relationships/image" Target="../media/image34.tif"/><Relationship Id="rId18" Type="http://schemas.openxmlformats.org/officeDocument/2006/relationships/image" Target="../media/image19.tif"/><Relationship Id="rId19" Type="http://schemas.openxmlformats.org/officeDocument/2006/relationships/image" Target="../media/image21.tif"/><Relationship Id="rId20" Type="http://schemas.openxmlformats.org/officeDocument/2006/relationships/image" Target="../media/image35.tif"/><Relationship Id="rId21" Type="http://schemas.openxmlformats.org/officeDocument/2006/relationships/image" Target="../media/image36.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37.tif"/><Relationship Id="rId25" Type="http://schemas.openxmlformats.org/officeDocument/2006/relationships/image" Target="../media/image1.tif"/><Relationship Id="rId26" Type="http://schemas.openxmlformats.org/officeDocument/2006/relationships/image" Target="../media/image27.tif"/><Relationship Id="rId27" Type="http://schemas.openxmlformats.org/officeDocument/2006/relationships/image" Target="../media/image29.tif"/><Relationship Id="rId28" Type="http://schemas.openxmlformats.org/officeDocument/2006/relationships/image" Target="../media/image22.tif"/><Relationship Id="rId29" Type="http://schemas.openxmlformats.org/officeDocument/2006/relationships/image" Target="../media/image38.tif"/><Relationship Id="rId30" Type="http://schemas.openxmlformats.org/officeDocument/2006/relationships/image" Target="../media/image32.tif"/><Relationship Id="rId31" Type="http://schemas.openxmlformats.org/officeDocument/2006/relationships/image" Target="../media/image39.tif"/><Relationship Id="rId32" Type="http://schemas.openxmlformats.org/officeDocument/2006/relationships/image" Target="../media/image20.tif"/><Relationship Id="rId33" Type="http://schemas.openxmlformats.org/officeDocument/2006/relationships/image" Target="../media/image18.tif"/><Relationship Id="rId34" Type="http://schemas.openxmlformats.org/officeDocument/2006/relationships/image" Target="../media/image33.tif"/><Relationship Id="rId35" Type="http://schemas.openxmlformats.org/officeDocument/2006/relationships/image" Target="../media/image31.tif"/><Relationship Id="rId36" Type="http://schemas.openxmlformats.org/officeDocument/2006/relationships/image" Target="../media/image25.tif"/><Relationship Id="rId37" Type="http://schemas.openxmlformats.org/officeDocument/2006/relationships/image" Target="../media/image26.tif"/><Relationship Id="rId38" Type="http://schemas.openxmlformats.org/officeDocument/2006/relationships/image" Target="../media/image28.tif"/><Relationship Id="rId39" Type="http://schemas.openxmlformats.org/officeDocument/2006/relationships/image" Target="../media/image30.tif"/><Relationship Id="rId40" Type="http://schemas.openxmlformats.org/officeDocument/2006/relationships/image" Target="../media/image40.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2.tif"/><Relationship Id="rId9" Type="http://schemas.openxmlformats.org/officeDocument/2006/relationships/image" Target="../media/image25.tif"/><Relationship Id="rId10" Type="http://schemas.openxmlformats.org/officeDocument/2006/relationships/image" Target="../media/image26.tif"/><Relationship Id="rId11" Type="http://schemas.openxmlformats.org/officeDocument/2006/relationships/image" Target="../media/image28.tif"/><Relationship Id="rId12" Type="http://schemas.openxmlformats.org/officeDocument/2006/relationships/image" Target="../media/image30.tif"/><Relationship Id="rId13" Type="http://schemas.openxmlformats.org/officeDocument/2006/relationships/image" Target="../media/image31.tif"/><Relationship Id="rId14" Type="http://schemas.openxmlformats.org/officeDocument/2006/relationships/image" Target="../media/image33.tif"/><Relationship Id="rId15" Type="http://schemas.openxmlformats.org/officeDocument/2006/relationships/image" Target="../media/image40.tif"/><Relationship Id="rId16" Type="http://schemas.openxmlformats.org/officeDocument/2006/relationships/image" Target="../media/image15.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5.tif"/><Relationship Id="rId8" Type="http://schemas.openxmlformats.org/officeDocument/2006/relationships/image" Target="../media/image6.tif"/><Relationship Id="rId9" Type="http://schemas.openxmlformats.org/officeDocument/2006/relationships/image" Target="../media/image7.tif"/><Relationship Id="rId10" Type="http://schemas.openxmlformats.org/officeDocument/2006/relationships/image" Target="../media/image8.tif"/><Relationship Id="rId11" Type="http://schemas.openxmlformats.org/officeDocument/2006/relationships/image" Target="../media/image9.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 Id="rId35" Type="http://schemas.openxmlformats.org/officeDocument/2006/relationships/image" Target="../media/image3.tif"/><Relationship Id="rId36" Type="http://schemas.openxmlformats.org/officeDocument/2006/relationships/image" Target="../media/image4.tif"/><Relationship Id="rId37" Type="http://schemas.openxmlformats.org/officeDocument/2006/relationships/image" Target="../media/image5.tif"/><Relationship Id="rId38" Type="http://schemas.openxmlformats.org/officeDocument/2006/relationships/image" Target="../media/image6.tif"/><Relationship Id="rId39" Type="http://schemas.openxmlformats.org/officeDocument/2006/relationships/image" Target="../media/image7.tif"/><Relationship Id="rId40" Type="http://schemas.openxmlformats.org/officeDocument/2006/relationships/image" Target="../media/image8.tif"/><Relationship Id="rId41" Type="http://schemas.openxmlformats.org/officeDocument/2006/relationships/image" Target="../media/image9.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0.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0.tif"/><Relationship Id="rId4" Type="http://schemas.openxmlformats.org/officeDocument/2006/relationships/image" Target="../media/image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0.tif"/><Relationship Id="rId4" Type="http://schemas.openxmlformats.org/officeDocument/2006/relationships/image" Target="../media/image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5.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tif"/><Relationship Id="rId5" Type="http://schemas.openxmlformats.org/officeDocument/2006/relationships/image" Target="../media/image6.tif"/><Relationship Id="rId6" Type="http://schemas.openxmlformats.org/officeDocument/2006/relationships/image" Target="../media/image9.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0.tif"/><Relationship Id="rId28" Type="http://schemas.openxmlformats.org/officeDocument/2006/relationships/image" Target="../media/image25.tif"/><Relationship Id="rId29" Type="http://schemas.openxmlformats.org/officeDocument/2006/relationships/image" Target="../media/image26.tif"/><Relationship Id="rId30" Type="http://schemas.openxmlformats.org/officeDocument/2006/relationships/image" Target="../media/image28.tif"/><Relationship Id="rId31" Type="http://schemas.openxmlformats.org/officeDocument/2006/relationships/image" Target="../media/image30.tif"/><Relationship Id="rId32" Type="http://schemas.openxmlformats.org/officeDocument/2006/relationships/image" Target="../media/image31.tif"/><Relationship Id="rId33" Type="http://schemas.openxmlformats.org/officeDocument/2006/relationships/image" Target="../media/image33.tif"/><Relationship Id="rId34" Type="http://schemas.openxmlformats.org/officeDocument/2006/relationships/image" Target="../media/image40.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33.tif"/><Relationship Id="rId28" Type="http://schemas.openxmlformats.org/officeDocument/2006/relationships/image" Target="../media/image31.tif"/><Relationship Id="rId29" Type="http://schemas.openxmlformats.org/officeDocument/2006/relationships/image" Target="../media/image25.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40.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16.tif"/><Relationship Id="rId16" Type="http://schemas.openxmlformats.org/officeDocument/2006/relationships/image" Target="../media/image17.tif"/><Relationship Id="rId17" Type="http://schemas.openxmlformats.org/officeDocument/2006/relationships/image" Target="../media/image34.tif"/><Relationship Id="rId18" Type="http://schemas.openxmlformats.org/officeDocument/2006/relationships/image" Target="../media/image19.tif"/><Relationship Id="rId19" Type="http://schemas.openxmlformats.org/officeDocument/2006/relationships/image" Target="../media/image21.tif"/><Relationship Id="rId20" Type="http://schemas.openxmlformats.org/officeDocument/2006/relationships/image" Target="../media/image35.tif"/><Relationship Id="rId21" Type="http://schemas.openxmlformats.org/officeDocument/2006/relationships/image" Target="../media/image36.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37.tif"/><Relationship Id="rId25" Type="http://schemas.openxmlformats.org/officeDocument/2006/relationships/image" Target="../media/image1.tif"/><Relationship Id="rId26" Type="http://schemas.openxmlformats.org/officeDocument/2006/relationships/image" Target="../media/image27.tif"/><Relationship Id="rId27" Type="http://schemas.openxmlformats.org/officeDocument/2006/relationships/image" Target="../media/image29.tif"/><Relationship Id="rId28" Type="http://schemas.openxmlformats.org/officeDocument/2006/relationships/image" Target="../media/image22.tif"/><Relationship Id="rId29" Type="http://schemas.openxmlformats.org/officeDocument/2006/relationships/image" Target="../media/image38.tif"/><Relationship Id="rId30" Type="http://schemas.openxmlformats.org/officeDocument/2006/relationships/image" Target="../media/image32.tif"/><Relationship Id="rId31" Type="http://schemas.openxmlformats.org/officeDocument/2006/relationships/image" Target="../media/image39.tif"/><Relationship Id="rId32" Type="http://schemas.openxmlformats.org/officeDocument/2006/relationships/image" Target="../media/image20.tif"/><Relationship Id="rId33" Type="http://schemas.openxmlformats.org/officeDocument/2006/relationships/image" Target="../media/image18.tif"/><Relationship Id="rId34" Type="http://schemas.openxmlformats.org/officeDocument/2006/relationships/image" Target="../media/image33.tif"/><Relationship Id="rId35" Type="http://schemas.openxmlformats.org/officeDocument/2006/relationships/image" Target="../media/image31.tif"/><Relationship Id="rId36" Type="http://schemas.openxmlformats.org/officeDocument/2006/relationships/image" Target="../media/image25.tif"/><Relationship Id="rId37" Type="http://schemas.openxmlformats.org/officeDocument/2006/relationships/image" Target="../media/image26.tif"/><Relationship Id="rId38" Type="http://schemas.openxmlformats.org/officeDocument/2006/relationships/image" Target="../media/image28.tif"/><Relationship Id="rId39" Type="http://schemas.openxmlformats.org/officeDocument/2006/relationships/image" Target="../media/image30.tif"/><Relationship Id="rId40" Type="http://schemas.openxmlformats.org/officeDocument/2006/relationships/image" Target="../media/image40.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19.tif"/><Relationship Id="rId8" Type="http://schemas.openxmlformats.org/officeDocument/2006/relationships/image" Target="../media/image20.tif"/><Relationship Id="rId9" Type="http://schemas.openxmlformats.org/officeDocument/2006/relationships/image" Target="../media/image21.tif"/><Relationship Id="rId10" Type="http://schemas.openxmlformats.org/officeDocument/2006/relationships/image" Target="../media/image22.tif"/><Relationship Id="rId11" Type="http://schemas.openxmlformats.org/officeDocument/2006/relationships/image" Target="../media/image23.tif"/><Relationship Id="rId12" Type="http://schemas.openxmlformats.org/officeDocument/2006/relationships/image" Target="../media/image24.tif"/><Relationship Id="rId13" Type="http://schemas.openxmlformats.org/officeDocument/2006/relationships/image" Target="../media/image25.tif"/><Relationship Id="rId14" Type="http://schemas.openxmlformats.org/officeDocument/2006/relationships/image" Target="../media/image1.tif"/><Relationship Id="rId15" Type="http://schemas.openxmlformats.org/officeDocument/2006/relationships/image" Target="../media/image26.tif"/><Relationship Id="rId16" Type="http://schemas.openxmlformats.org/officeDocument/2006/relationships/image" Target="../media/image27.tif"/><Relationship Id="rId17" Type="http://schemas.openxmlformats.org/officeDocument/2006/relationships/image" Target="../media/image28.tif"/><Relationship Id="rId18" Type="http://schemas.openxmlformats.org/officeDocument/2006/relationships/image" Target="../media/image29.tif"/><Relationship Id="rId19" Type="http://schemas.openxmlformats.org/officeDocument/2006/relationships/image" Target="../media/image30.tif"/><Relationship Id="rId20" Type="http://schemas.openxmlformats.org/officeDocument/2006/relationships/image" Target="../media/image31.tif"/><Relationship Id="rId21" Type="http://schemas.openxmlformats.org/officeDocument/2006/relationships/image" Target="../media/image32.tif"/><Relationship Id="rId22" Type="http://schemas.openxmlformats.org/officeDocument/2006/relationships/image" Target="../media/image33.tif"/><Relationship Id="rId23" Type="http://schemas.openxmlformats.org/officeDocument/2006/relationships/image" Target="../media/image10.tif"/><Relationship Id="rId24" Type="http://schemas.openxmlformats.org/officeDocument/2006/relationships/image" Target="../media/image11.tif"/><Relationship Id="rId25" Type="http://schemas.openxmlformats.org/officeDocument/2006/relationships/image" Target="../media/image12.tif"/><Relationship Id="rId26" Type="http://schemas.openxmlformats.org/officeDocument/2006/relationships/image" Target="../media/image13.tif"/><Relationship Id="rId27" Type="http://schemas.openxmlformats.org/officeDocument/2006/relationships/image" Target="../media/image14.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8.tif"/><Relationship Id="rId20" Type="http://schemas.openxmlformats.org/officeDocument/2006/relationships/image" Target="../media/image21.tif"/><Relationship Id="rId21" Type="http://schemas.openxmlformats.org/officeDocument/2006/relationships/image" Target="../media/image22.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25.tif"/><Relationship Id="rId25" Type="http://schemas.openxmlformats.org/officeDocument/2006/relationships/image" Target="../media/image27.tif"/><Relationship Id="rId26" Type="http://schemas.openxmlformats.org/officeDocument/2006/relationships/image" Target="../media/image29.tif"/><Relationship Id="rId27" Type="http://schemas.openxmlformats.org/officeDocument/2006/relationships/image" Target="../media/image17.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8.tif"/><Relationship Id="rId10" Type="http://schemas.openxmlformats.org/officeDocument/2006/relationships/image" Target="../media/image21.tif"/><Relationship Id="rId11" Type="http://schemas.openxmlformats.org/officeDocument/2006/relationships/image" Target="../media/image22.tif"/><Relationship Id="rId12" Type="http://schemas.openxmlformats.org/officeDocument/2006/relationships/image" Target="../media/image23.tif"/><Relationship Id="rId13" Type="http://schemas.openxmlformats.org/officeDocument/2006/relationships/image" Target="../media/image24.tif"/><Relationship Id="rId14" Type="http://schemas.openxmlformats.org/officeDocument/2006/relationships/image" Target="../media/image25.tif"/><Relationship Id="rId15" Type="http://schemas.openxmlformats.org/officeDocument/2006/relationships/image" Target="../media/image27.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15.tif"/><Relationship Id="rId19" Type="http://schemas.openxmlformats.org/officeDocument/2006/relationships/image" Target="../media/image19.tif"/><Relationship Id="rId20" Type="http://schemas.openxmlformats.org/officeDocument/2006/relationships/image" Target="../media/image1.tif"/><Relationship Id="rId21" Type="http://schemas.openxmlformats.org/officeDocument/2006/relationships/image" Target="../media/image26.tif"/><Relationship Id="rId22" Type="http://schemas.openxmlformats.org/officeDocument/2006/relationships/image" Target="../media/image28.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2.tif"/><Relationship Id="rId26" Type="http://schemas.openxmlformats.org/officeDocument/2006/relationships/image" Target="../media/image33.tif"/><Relationship Id="rId27" Type="http://schemas.openxmlformats.org/officeDocument/2006/relationships/image" Target="../media/image20.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24.tif"/><Relationship Id="rId19" Type="http://schemas.openxmlformats.org/officeDocument/2006/relationships/image" Target="../media/image16.tif"/><Relationship Id="rId20" Type="http://schemas.openxmlformats.org/officeDocument/2006/relationships/image" Target="../media/image21.tif"/><Relationship Id="rId21" Type="http://schemas.openxmlformats.org/officeDocument/2006/relationships/image" Target="../media/image23.tif"/><Relationship Id="rId22" Type="http://schemas.openxmlformats.org/officeDocument/2006/relationships/image" Target="../media/image27.tif"/><Relationship Id="rId23" Type="http://schemas.openxmlformats.org/officeDocument/2006/relationships/image" Target="../media/image18.tif"/><Relationship Id="rId24" Type="http://schemas.openxmlformats.org/officeDocument/2006/relationships/image" Target="../media/image22.tif"/><Relationship Id="rId25" Type="http://schemas.openxmlformats.org/officeDocument/2006/relationships/image" Target="../media/image29.tif"/><Relationship Id="rId26" Type="http://schemas.openxmlformats.org/officeDocument/2006/relationships/image" Target="../media/image17.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4.tif"/><Relationship Id="rId9" Type="http://schemas.openxmlformats.org/officeDocument/2006/relationships/image" Target="../media/image16.tif"/><Relationship Id="rId10" Type="http://schemas.openxmlformats.org/officeDocument/2006/relationships/image" Target="../media/image21.tif"/><Relationship Id="rId11" Type="http://schemas.openxmlformats.org/officeDocument/2006/relationships/image" Target="../media/image23.tif"/><Relationship Id="rId12" Type="http://schemas.openxmlformats.org/officeDocument/2006/relationships/image" Target="../media/image27.tif"/><Relationship Id="rId13" Type="http://schemas.openxmlformats.org/officeDocument/2006/relationships/image" Target="../media/image18.tif"/><Relationship Id="rId14" Type="http://schemas.openxmlformats.org/officeDocument/2006/relationships/image" Target="../media/image20.tif"/><Relationship Id="rId15" Type="http://schemas.openxmlformats.org/officeDocument/2006/relationships/image" Target="../media/image22.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31.tif"/><Relationship Id="rId19" Type="http://schemas.openxmlformats.org/officeDocument/2006/relationships/image" Target="../media/image25.tif"/><Relationship Id="rId20" Type="http://schemas.openxmlformats.org/officeDocument/2006/relationships/image" Target="../media/image15.tif"/><Relationship Id="rId21" Type="http://schemas.openxmlformats.org/officeDocument/2006/relationships/image" Target="../media/image19.tif"/><Relationship Id="rId22" Type="http://schemas.openxmlformats.org/officeDocument/2006/relationships/image" Target="../media/image1.tif"/><Relationship Id="rId23" Type="http://schemas.openxmlformats.org/officeDocument/2006/relationships/image" Target="../media/image26.tif"/><Relationship Id="rId24" Type="http://schemas.openxmlformats.org/officeDocument/2006/relationships/image" Target="../media/image28.tif"/><Relationship Id="rId25" Type="http://schemas.openxmlformats.org/officeDocument/2006/relationships/image" Target="../media/image30.tif"/><Relationship Id="rId26" Type="http://schemas.openxmlformats.org/officeDocument/2006/relationships/image" Target="../media/image32.tif"/><Relationship Id="rId27" Type="http://schemas.openxmlformats.org/officeDocument/2006/relationships/image" Target="../media/image3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tif"/><Relationship Id="rId5" Type="http://schemas.openxmlformats.org/officeDocument/2006/relationships/image" Target="../media/image9.t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24.tif"/><Relationship Id="rId16" Type="http://schemas.openxmlformats.org/officeDocument/2006/relationships/image" Target="../media/image16.tif"/><Relationship Id="rId17" Type="http://schemas.openxmlformats.org/officeDocument/2006/relationships/image" Target="../media/image21.tif"/><Relationship Id="rId18" Type="http://schemas.openxmlformats.org/officeDocument/2006/relationships/image" Target="../media/image23.tif"/><Relationship Id="rId19" Type="http://schemas.openxmlformats.org/officeDocument/2006/relationships/image" Target="../media/image27.tif"/><Relationship Id="rId20" Type="http://schemas.openxmlformats.org/officeDocument/2006/relationships/image" Target="../media/image18.tif"/><Relationship Id="rId21" Type="http://schemas.openxmlformats.org/officeDocument/2006/relationships/image" Target="../media/image20.tif"/><Relationship Id="rId22" Type="http://schemas.openxmlformats.org/officeDocument/2006/relationships/image" Target="../media/image22.tif"/><Relationship Id="rId23" Type="http://schemas.openxmlformats.org/officeDocument/2006/relationships/image" Target="../media/image29.tif"/><Relationship Id="rId24" Type="http://schemas.openxmlformats.org/officeDocument/2006/relationships/image" Target="../media/image17.tif"/><Relationship Id="rId25" Type="http://schemas.openxmlformats.org/officeDocument/2006/relationships/image" Target="../media/image31.tif"/><Relationship Id="rId26" Type="http://schemas.openxmlformats.org/officeDocument/2006/relationships/image" Target="../media/image25.tif"/><Relationship Id="rId27" Type="http://schemas.openxmlformats.org/officeDocument/2006/relationships/image" Target="../media/image15.tif"/><Relationship Id="rId28" Type="http://schemas.openxmlformats.org/officeDocument/2006/relationships/image" Target="../media/image19.tif"/><Relationship Id="rId29" Type="http://schemas.openxmlformats.org/officeDocument/2006/relationships/image" Target="../media/image1.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32.tif"/><Relationship Id="rId34" Type="http://schemas.openxmlformats.org/officeDocument/2006/relationships/image" Target="../media/image33.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2.tif"/><Relationship Id="rId9" Type="http://schemas.openxmlformats.org/officeDocument/2006/relationships/image" Target="../media/image25.tif"/><Relationship Id="rId10" Type="http://schemas.openxmlformats.org/officeDocument/2006/relationships/image" Target="../media/image26.tif"/><Relationship Id="rId11" Type="http://schemas.openxmlformats.org/officeDocument/2006/relationships/image" Target="../media/image28.tif"/><Relationship Id="rId12" Type="http://schemas.openxmlformats.org/officeDocument/2006/relationships/image" Target="../media/image30.tif"/><Relationship Id="rId13" Type="http://schemas.openxmlformats.org/officeDocument/2006/relationships/image" Target="../media/image31.tif"/><Relationship Id="rId14" Type="http://schemas.openxmlformats.org/officeDocument/2006/relationships/image" Target="../media/image33.tif"/><Relationship Id="rId15" Type="http://schemas.openxmlformats.org/officeDocument/2006/relationships/image" Target="../media/image40.tif"/><Relationship Id="rId16" Type="http://schemas.openxmlformats.org/officeDocument/2006/relationships/image" Target="../media/image15.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6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 Id="rId35" Type="http://schemas.openxmlformats.org/officeDocument/2006/relationships/image" Target="../media/image3.tif"/><Relationship Id="rId36" Type="http://schemas.openxmlformats.org/officeDocument/2006/relationships/image" Target="../media/image4.tif"/><Relationship Id="rId37" Type="http://schemas.openxmlformats.org/officeDocument/2006/relationships/image" Target="../media/image5.tif"/><Relationship Id="rId38" Type="http://schemas.openxmlformats.org/officeDocument/2006/relationships/image" Target="../media/image6.tif"/><Relationship Id="rId39" Type="http://schemas.openxmlformats.org/officeDocument/2006/relationships/image" Target="../media/image7.tif"/><Relationship Id="rId40" Type="http://schemas.openxmlformats.org/officeDocument/2006/relationships/image" Target="../media/image8.tif"/><Relationship Id="rId41" Type="http://schemas.openxmlformats.org/officeDocument/2006/relationships/image" Target="../media/image9.tif"/></Relationships>

</file>

<file path=ppt/slides/_rels/slide6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0.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tif"/><Relationship Id="rId5" Type="http://schemas.openxmlformats.org/officeDocument/2006/relationships/image" Target="../media/image8.tif"/><Relationship Id="rId6" Type="http://schemas.openxmlformats.org/officeDocument/2006/relationships/image" Target="../media/image9.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0.tif"/><Relationship Id="rId4" Type="http://schemas.openxmlformats.org/officeDocument/2006/relationships/image" Target="../media/image6.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0.tif"/><Relationship Id="rId4" Type="http://schemas.openxmlformats.org/officeDocument/2006/relationships/image" Target="../media/image6.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2.tif"/><Relationship Id="rId9" Type="http://schemas.openxmlformats.org/officeDocument/2006/relationships/image" Target="../media/image25.tif"/><Relationship Id="rId10" Type="http://schemas.openxmlformats.org/officeDocument/2006/relationships/image" Target="../media/image26.tif"/><Relationship Id="rId11" Type="http://schemas.openxmlformats.org/officeDocument/2006/relationships/image" Target="../media/image28.tif"/><Relationship Id="rId12" Type="http://schemas.openxmlformats.org/officeDocument/2006/relationships/image" Target="../media/image30.tif"/><Relationship Id="rId13" Type="http://schemas.openxmlformats.org/officeDocument/2006/relationships/image" Target="../media/image31.tif"/><Relationship Id="rId14" Type="http://schemas.openxmlformats.org/officeDocument/2006/relationships/image" Target="../media/image33.tif"/><Relationship Id="rId15" Type="http://schemas.openxmlformats.org/officeDocument/2006/relationships/image" Target="../media/image40.tif"/><Relationship Id="rId16" Type="http://schemas.openxmlformats.org/officeDocument/2006/relationships/image" Target="../media/image15.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7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7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7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7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 Id="rId35" Type="http://schemas.openxmlformats.org/officeDocument/2006/relationships/image" Target="../media/image3.tif"/><Relationship Id="rId36" Type="http://schemas.openxmlformats.org/officeDocument/2006/relationships/image" Target="../media/image4.tif"/><Relationship Id="rId37" Type="http://schemas.openxmlformats.org/officeDocument/2006/relationships/image" Target="../media/image5.tif"/><Relationship Id="rId38" Type="http://schemas.openxmlformats.org/officeDocument/2006/relationships/image" Target="../media/image6.tif"/><Relationship Id="rId39" Type="http://schemas.openxmlformats.org/officeDocument/2006/relationships/image" Target="../media/image7.tif"/><Relationship Id="rId40" Type="http://schemas.openxmlformats.org/officeDocument/2006/relationships/image" Target="../media/image8.tif"/><Relationship Id="rId41" Type="http://schemas.openxmlformats.org/officeDocument/2006/relationships/image" Target="../media/image9.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 Id="rId7" Type="http://schemas.openxmlformats.org/officeDocument/2006/relationships/image" Target="../media/image9.t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19.tif"/><Relationship Id="rId8" Type="http://schemas.openxmlformats.org/officeDocument/2006/relationships/image" Target="../media/image20.tif"/><Relationship Id="rId9" Type="http://schemas.openxmlformats.org/officeDocument/2006/relationships/image" Target="../media/image21.tif"/><Relationship Id="rId10" Type="http://schemas.openxmlformats.org/officeDocument/2006/relationships/image" Target="../media/image22.tif"/><Relationship Id="rId11" Type="http://schemas.openxmlformats.org/officeDocument/2006/relationships/image" Target="../media/image23.tif"/><Relationship Id="rId12" Type="http://schemas.openxmlformats.org/officeDocument/2006/relationships/image" Target="../media/image24.tif"/><Relationship Id="rId13" Type="http://schemas.openxmlformats.org/officeDocument/2006/relationships/image" Target="../media/image25.tif"/><Relationship Id="rId14" Type="http://schemas.openxmlformats.org/officeDocument/2006/relationships/image" Target="../media/image1.tif"/><Relationship Id="rId15" Type="http://schemas.openxmlformats.org/officeDocument/2006/relationships/image" Target="../media/image26.tif"/><Relationship Id="rId16" Type="http://schemas.openxmlformats.org/officeDocument/2006/relationships/image" Target="../media/image27.tif"/><Relationship Id="rId17" Type="http://schemas.openxmlformats.org/officeDocument/2006/relationships/image" Target="../media/image28.tif"/><Relationship Id="rId18" Type="http://schemas.openxmlformats.org/officeDocument/2006/relationships/image" Target="../media/image29.tif"/><Relationship Id="rId19" Type="http://schemas.openxmlformats.org/officeDocument/2006/relationships/image" Target="../media/image30.tif"/><Relationship Id="rId20" Type="http://schemas.openxmlformats.org/officeDocument/2006/relationships/image" Target="../media/image31.tif"/><Relationship Id="rId21" Type="http://schemas.openxmlformats.org/officeDocument/2006/relationships/image" Target="../media/image32.tif"/><Relationship Id="rId22" Type="http://schemas.openxmlformats.org/officeDocument/2006/relationships/image" Target="../media/image33.tif"/><Relationship Id="rId23" Type="http://schemas.openxmlformats.org/officeDocument/2006/relationships/image" Target="../media/image10.tif"/><Relationship Id="rId24" Type="http://schemas.openxmlformats.org/officeDocument/2006/relationships/image" Target="../media/image11.tif"/><Relationship Id="rId25" Type="http://schemas.openxmlformats.org/officeDocument/2006/relationships/image" Target="../media/image12.tif"/><Relationship Id="rId26" Type="http://schemas.openxmlformats.org/officeDocument/2006/relationships/image" Target="../media/image13.tif"/><Relationship Id="rId27" Type="http://schemas.openxmlformats.org/officeDocument/2006/relationships/image" Target="../media/image14.tif"/></Relationships>

</file>

<file path=ppt/slides/_rels/slide8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8.tif"/><Relationship Id="rId20" Type="http://schemas.openxmlformats.org/officeDocument/2006/relationships/image" Target="../media/image21.tif"/><Relationship Id="rId21" Type="http://schemas.openxmlformats.org/officeDocument/2006/relationships/image" Target="../media/image22.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25.tif"/><Relationship Id="rId25" Type="http://schemas.openxmlformats.org/officeDocument/2006/relationships/image" Target="../media/image27.tif"/><Relationship Id="rId26" Type="http://schemas.openxmlformats.org/officeDocument/2006/relationships/image" Target="../media/image29.tif"/><Relationship Id="rId27" Type="http://schemas.openxmlformats.org/officeDocument/2006/relationships/image" Target="../media/image17.tif"/></Relationships>

</file>

<file path=ppt/slides/_rels/slide8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8.tif"/><Relationship Id="rId10" Type="http://schemas.openxmlformats.org/officeDocument/2006/relationships/image" Target="../media/image21.tif"/><Relationship Id="rId11" Type="http://schemas.openxmlformats.org/officeDocument/2006/relationships/image" Target="../media/image22.tif"/><Relationship Id="rId12" Type="http://schemas.openxmlformats.org/officeDocument/2006/relationships/image" Target="../media/image23.tif"/><Relationship Id="rId13" Type="http://schemas.openxmlformats.org/officeDocument/2006/relationships/image" Target="../media/image24.tif"/><Relationship Id="rId14" Type="http://schemas.openxmlformats.org/officeDocument/2006/relationships/image" Target="../media/image25.tif"/><Relationship Id="rId15" Type="http://schemas.openxmlformats.org/officeDocument/2006/relationships/image" Target="../media/image27.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15.tif"/><Relationship Id="rId19" Type="http://schemas.openxmlformats.org/officeDocument/2006/relationships/image" Target="../media/image19.tif"/><Relationship Id="rId20" Type="http://schemas.openxmlformats.org/officeDocument/2006/relationships/image" Target="../media/image1.tif"/><Relationship Id="rId21" Type="http://schemas.openxmlformats.org/officeDocument/2006/relationships/image" Target="../media/image26.tif"/><Relationship Id="rId22" Type="http://schemas.openxmlformats.org/officeDocument/2006/relationships/image" Target="../media/image28.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2.tif"/><Relationship Id="rId26" Type="http://schemas.openxmlformats.org/officeDocument/2006/relationships/image" Target="../media/image33.tif"/><Relationship Id="rId27" Type="http://schemas.openxmlformats.org/officeDocument/2006/relationships/image" Target="../media/image20.tif"/></Relationships>

</file>

<file path=ppt/slides/_rels/slide8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24.tif"/><Relationship Id="rId19" Type="http://schemas.openxmlformats.org/officeDocument/2006/relationships/image" Target="../media/image16.tif"/><Relationship Id="rId20" Type="http://schemas.openxmlformats.org/officeDocument/2006/relationships/image" Target="../media/image21.tif"/><Relationship Id="rId21" Type="http://schemas.openxmlformats.org/officeDocument/2006/relationships/image" Target="../media/image23.tif"/><Relationship Id="rId22" Type="http://schemas.openxmlformats.org/officeDocument/2006/relationships/image" Target="../media/image27.tif"/><Relationship Id="rId23" Type="http://schemas.openxmlformats.org/officeDocument/2006/relationships/image" Target="../media/image18.tif"/><Relationship Id="rId24" Type="http://schemas.openxmlformats.org/officeDocument/2006/relationships/image" Target="../media/image22.tif"/><Relationship Id="rId25" Type="http://schemas.openxmlformats.org/officeDocument/2006/relationships/image" Target="../media/image29.tif"/><Relationship Id="rId26" Type="http://schemas.openxmlformats.org/officeDocument/2006/relationships/image" Target="../media/image17.tif"/></Relationships>

</file>

<file path=ppt/slides/_rels/slide8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4.tif"/><Relationship Id="rId9" Type="http://schemas.openxmlformats.org/officeDocument/2006/relationships/image" Target="../media/image16.tif"/><Relationship Id="rId10" Type="http://schemas.openxmlformats.org/officeDocument/2006/relationships/image" Target="../media/image21.tif"/><Relationship Id="rId11" Type="http://schemas.openxmlformats.org/officeDocument/2006/relationships/image" Target="../media/image23.tif"/><Relationship Id="rId12" Type="http://schemas.openxmlformats.org/officeDocument/2006/relationships/image" Target="../media/image27.tif"/><Relationship Id="rId13" Type="http://schemas.openxmlformats.org/officeDocument/2006/relationships/image" Target="../media/image18.tif"/><Relationship Id="rId14" Type="http://schemas.openxmlformats.org/officeDocument/2006/relationships/image" Target="../media/image20.tif"/><Relationship Id="rId15" Type="http://schemas.openxmlformats.org/officeDocument/2006/relationships/image" Target="../media/image22.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31.tif"/><Relationship Id="rId19" Type="http://schemas.openxmlformats.org/officeDocument/2006/relationships/image" Target="../media/image25.tif"/><Relationship Id="rId20" Type="http://schemas.openxmlformats.org/officeDocument/2006/relationships/image" Target="../media/image15.tif"/><Relationship Id="rId21" Type="http://schemas.openxmlformats.org/officeDocument/2006/relationships/image" Target="../media/image19.tif"/><Relationship Id="rId22" Type="http://schemas.openxmlformats.org/officeDocument/2006/relationships/image" Target="../media/image1.tif"/><Relationship Id="rId23" Type="http://schemas.openxmlformats.org/officeDocument/2006/relationships/image" Target="../media/image26.tif"/><Relationship Id="rId24" Type="http://schemas.openxmlformats.org/officeDocument/2006/relationships/image" Target="../media/image28.tif"/><Relationship Id="rId25" Type="http://schemas.openxmlformats.org/officeDocument/2006/relationships/image" Target="../media/image30.tif"/><Relationship Id="rId26" Type="http://schemas.openxmlformats.org/officeDocument/2006/relationships/image" Target="../media/image32.tif"/><Relationship Id="rId27" Type="http://schemas.openxmlformats.org/officeDocument/2006/relationships/image" Target="../media/image33.tif"/></Relationships>

</file>

<file path=ppt/slides/_rels/slide8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24.tif"/><Relationship Id="rId16" Type="http://schemas.openxmlformats.org/officeDocument/2006/relationships/image" Target="../media/image16.tif"/><Relationship Id="rId17" Type="http://schemas.openxmlformats.org/officeDocument/2006/relationships/image" Target="../media/image21.tif"/><Relationship Id="rId18" Type="http://schemas.openxmlformats.org/officeDocument/2006/relationships/image" Target="../media/image23.tif"/><Relationship Id="rId19" Type="http://schemas.openxmlformats.org/officeDocument/2006/relationships/image" Target="../media/image27.tif"/><Relationship Id="rId20" Type="http://schemas.openxmlformats.org/officeDocument/2006/relationships/image" Target="../media/image18.tif"/><Relationship Id="rId21" Type="http://schemas.openxmlformats.org/officeDocument/2006/relationships/image" Target="../media/image20.tif"/><Relationship Id="rId22" Type="http://schemas.openxmlformats.org/officeDocument/2006/relationships/image" Target="../media/image22.tif"/><Relationship Id="rId23" Type="http://schemas.openxmlformats.org/officeDocument/2006/relationships/image" Target="../media/image29.tif"/><Relationship Id="rId24" Type="http://schemas.openxmlformats.org/officeDocument/2006/relationships/image" Target="../media/image17.tif"/><Relationship Id="rId25" Type="http://schemas.openxmlformats.org/officeDocument/2006/relationships/image" Target="../media/image31.tif"/><Relationship Id="rId26" Type="http://schemas.openxmlformats.org/officeDocument/2006/relationships/image" Target="../media/image25.tif"/><Relationship Id="rId27" Type="http://schemas.openxmlformats.org/officeDocument/2006/relationships/image" Target="../media/image15.tif"/><Relationship Id="rId28" Type="http://schemas.openxmlformats.org/officeDocument/2006/relationships/image" Target="../media/image19.tif"/><Relationship Id="rId29" Type="http://schemas.openxmlformats.org/officeDocument/2006/relationships/image" Target="../media/image1.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32.tif"/><Relationship Id="rId34" Type="http://schemas.openxmlformats.org/officeDocument/2006/relationships/image" Target="../media/image33.tif"/></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8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5.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tif"/><Relationship Id="rId5" Type="http://schemas.openxmlformats.org/officeDocument/2006/relationships/image" Target="../media/image6.tif"/><Relationship Id="rId6" Type="http://schemas.openxmlformats.org/officeDocument/2006/relationships/image" Target="../media/image9.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0.tif"/><Relationship Id="rId28" Type="http://schemas.openxmlformats.org/officeDocument/2006/relationships/image" Target="../media/image25.tif"/><Relationship Id="rId29" Type="http://schemas.openxmlformats.org/officeDocument/2006/relationships/image" Target="../media/image26.tif"/><Relationship Id="rId30" Type="http://schemas.openxmlformats.org/officeDocument/2006/relationships/image" Target="../media/image28.tif"/><Relationship Id="rId31" Type="http://schemas.openxmlformats.org/officeDocument/2006/relationships/image" Target="../media/image30.tif"/><Relationship Id="rId32" Type="http://schemas.openxmlformats.org/officeDocument/2006/relationships/image" Target="../media/image31.tif"/><Relationship Id="rId33" Type="http://schemas.openxmlformats.org/officeDocument/2006/relationships/image" Target="../media/image33.tif"/><Relationship Id="rId34" Type="http://schemas.openxmlformats.org/officeDocument/2006/relationships/image" Target="../media/image40.tif"/></Relationships>

</file>

<file path=ppt/slides/_rels/slide9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33.tif"/><Relationship Id="rId28" Type="http://schemas.openxmlformats.org/officeDocument/2006/relationships/image" Target="../media/image31.tif"/><Relationship Id="rId29" Type="http://schemas.openxmlformats.org/officeDocument/2006/relationships/image" Target="../media/image25.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40.tif"/></Relationships>

</file>

<file path=ppt/slides/_rels/slide9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16.tif"/><Relationship Id="rId16" Type="http://schemas.openxmlformats.org/officeDocument/2006/relationships/image" Target="../media/image17.tif"/><Relationship Id="rId17" Type="http://schemas.openxmlformats.org/officeDocument/2006/relationships/image" Target="../media/image34.tif"/><Relationship Id="rId18" Type="http://schemas.openxmlformats.org/officeDocument/2006/relationships/image" Target="../media/image19.tif"/><Relationship Id="rId19" Type="http://schemas.openxmlformats.org/officeDocument/2006/relationships/image" Target="../media/image21.tif"/><Relationship Id="rId20" Type="http://schemas.openxmlformats.org/officeDocument/2006/relationships/image" Target="../media/image35.tif"/><Relationship Id="rId21" Type="http://schemas.openxmlformats.org/officeDocument/2006/relationships/image" Target="../media/image36.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37.tif"/><Relationship Id="rId25" Type="http://schemas.openxmlformats.org/officeDocument/2006/relationships/image" Target="../media/image1.tif"/><Relationship Id="rId26" Type="http://schemas.openxmlformats.org/officeDocument/2006/relationships/image" Target="../media/image27.tif"/><Relationship Id="rId27" Type="http://schemas.openxmlformats.org/officeDocument/2006/relationships/image" Target="../media/image29.tif"/><Relationship Id="rId28" Type="http://schemas.openxmlformats.org/officeDocument/2006/relationships/image" Target="../media/image22.tif"/><Relationship Id="rId29" Type="http://schemas.openxmlformats.org/officeDocument/2006/relationships/image" Target="../media/image38.tif"/><Relationship Id="rId30" Type="http://schemas.openxmlformats.org/officeDocument/2006/relationships/image" Target="../media/image32.tif"/><Relationship Id="rId31" Type="http://schemas.openxmlformats.org/officeDocument/2006/relationships/image" Target="../media/image39.tif"/><Relationship Id="rId32" Type="http://schemas.openxmlformats.org/officeDocument/2006/relationships/image" Target="../media/image20.tif"/><Relationship Id="rId33" Type="http://schemas.openxmlformats.org/officeDocument/2006/relationships/image" Target="../media/image18.tif"/><Relationship Id="rId34" Type="http://schemas.openxmlformats.org/officeDocument/2006/relationships/image" Target="../media/image33.tif"/><Relationship Id="rId35" Type="http://schemas.openxmlformats.org/officeDocument/2006/relationships/image" Target="../media/image31.tif"/><Relationship Id="rId36" Type="http://schemas.openxmlformats.org/officeDocument/2006/relationships/image" Target="../media/image25.tif"/><Relationship Id="rId37" Type="http://schemas.openxmlformats.org/officeDocument/2006/relationships/image" Target="../media/image26.tif"/><Relationship Id="rId38" Type="http://schemas.openxmlformats.org/officeDocument/2006/relationships/image" Target="../media/image28.tif"/><Relationship Id="rId39" Type="http://schemas.openxmlformats.org/officeDocument/2006/relationships/image" Target="../media/image30.tif"/><Relationship Id="rId40" Type="http://schemas.openxmlformats.org/officeDocument/2006/relationships/image" Target="../media/image40.tif"/></Relationships>

</file>

<file path=ppt/slides/_rels/slide9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0.tif"/></Relationships>

</file>

<file path=ppt/slides/_rels/slide9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10.tif"/><Relationship Id="rId4" Type="http://schemas.openxmlformats.org/officeDocument/2006/relationships/image" Target="../media/image6.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10.tif"/><Relationship Id="rId4" Type="http://schemas.openxmlformats.org/officeDocument/2006/relationships/image" Target="../media/image6.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riangle"/>
          <p:cNvSpPr/>
          <p:nvPr/>
        </p:nvSpPr>
        <p:spPr>
          <a:xfrm>
            <a:off x="4597400" y="681436"/>
            <a:ext cx="3810000" cy="381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0000"/>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20" name="Circle"/>
          <p:cNvSpPr/>
          <p:nvPr/>
        </p:nvSpPr>
        <p:spPr>
          <a:xfrm>
            <a:off x="4597400" y="5288965"/>
            <a:ext cx="3810000" cy="3810001"/>
          </a:xfrm>
          <a:prstGeom prst="ellipse">
            <a:avLst/>
          </a:prstGeom>
          <a:solidFill>
            <a:srgbClr val="000000"/>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Training_TRex"/>
          <p:cNvSpPr txBox="1"/>
          <p:nvPr>
            <p:ph type="title" idx="4294967295"/>
          </p:nvPr>
        </p:nvSpPr>
        <p:spPr>
          <a:xfrm>
            <a:off x="975868" y="-3518208"/>
            <a:ext cx="10464801" cy="3302001"/>
          </a:xfrm>
          <a:prstGeom prst="rect">
            <a:avLst/>
          </a:prstGeom>
        </p:spPr>
        <p:txBody>
          <a:bodyPr/>
          <a:lstStyle/>
          <a:p>
            <a:pPr/>
            <a:r>
              <a:t>Training_TRex</a:t>
            </a:r>
          </a:p>
        </p:txBody>
      </p:sp>
      <p:pic>
        <p:nvPicPr>
          <p:cNvPr id="189" name="Screen Shot 2020-11-01 at 10.39.58 AM.png" descr="Screen Shot 2020-11-01 at 10.39.58 AM.png"/>
          <p:cNvPicPr>
            <a:picLocks noChangeAspect="1"/>
          </p:cNvPicPr>
          <p:nvPr/>
        </p:nvPicPr>
        <p:blipFill>
          <a:blip r:embed="rId3">
            <a:extLst/>
          </a:blip>
          <a:srcRect l="0" t="0" r="0" b="32092"/>
          <a:stretch>
            <a:fillRect/>
          </a:stretch>
        </p:blipFill>
        <p:spPr>
          <a:xfrm>
            <a:off x="31750" y="26665"/>
            <a:ext cx="12941300" cy="6587251"/>
          </a:xfrm>
          <a:prstGeom prst="rect">
            <a:avLst/>
          </a:prstGeom>
          <a:ln w="12700">
            <a:miter lim="400000"/>
          </a:ln>
        </p:spPr>
      </p:pic>
      <p:pic>
        <p:nvPicPr>
          <p:cNvPr id="190"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191" name="Image" descr="Image"/>
          <p:cNvPicPr>
            <a:picLocks noChangeAspect="1"/>
          </p:cNvPicPr>
          <p:nvPr/>
        </p:nvPicPr>
        <p:blipFill>
          <a:blip r:embed="rId5">
            <a:extLst/>
          </a:blip>
          <a:stretch>
            <a:fillRect/>
          </a:stretch>
        </p:blipFill>
        <p:spPr>
          <a:xfrm>
            <a:off x="5580474" y="7740655"/>
            <a:ext cx="1882507" cy="1089972"/>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723" name="Group"/>
          <p:cNvGrpSpPr/>
          <p:nvPr/>
        </p:nvGrpSpPr>
        <p:grpSpPr>
          <a:xfrm flipH="1">
            <a:off x="4622494" y="5168072"/>
            <a:ext cx="3759813" cy="3784863"/>
            <a:chOff x="0" y="0"/>
            <a:chExt cx="3759812" cy="3784862"/>
          </a:xfrm>
        </p:grpSpPr>
        <p:pic>
          <p:nvPicPr>
            <p:cNvPr id="7693"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7694" name="Image" descr="Image"/>
            <p:cNvPicPr>
              <a:picLocks noChangeAspect="1"/>
            </p:cNvPicPr>
            <p:nvPr/>
          </p:nvPicPr>
          <p:blipFill>
            <a:blip r:embed="rId4">
              <a:extLst/>
            </a:blip>
            <a:stretch>
              <a:fillRect/>
            </a:stretch>
          </p:blipFill>
          <p:spPr>
            <a:xfrm>
              <a:off x="3137689" y="1520373"/>
              <a:ext cx="593563" cy="763153"/>
            </a:xfrm>
            <a:prstGeom prst="rect">
              <a:avLst/>
            </a:prstGeom>
            <a:ln w="12700" cap="flat">
              <a:noFill/>
              <a:miter lim="400000"/>
            </a:ln>
            <a:effectLst/>
          </p:spPr>
        </p:pic>
        <p:pic>
          <p:nvPicPr>
            <p:cNvPr id="7695" name="Image" descr="Image"/>
            <p:cNvPicPr>
              <a:picLocks noChangeAspect="1"/>
            </p:cNvPicPr>
            <p:nvPr/>
          </p:nvPicPr>
          <p:blipFill>
            <a:blip r:embed="rId5">
              <a:extLst/>
            </a:blip>
            <a:stretch>
              <a:fillRect/>
            </a:stretch>
          </p:blipFill>
          <p:spPr>
            <a:xfrm>
              <a:off x="659316" y="3115495"/>
              <a:ext cx="542799" cy="645065"/>
            </a:xfrm>
            <a:prstGeom prst="rect">
              <a:avLst/>
            </a:prstGeom>
            <a:ln w="12700" cap="flat">
              <a:noFill/>
              <a:miter lim="400000"/>
            </a:ln>
            <a:effectLst/>
          </p:spPr>
        </p:pic>
        <p:pic>
          <p:nvPicPr>
            <p:cNvPr id="7696"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7697"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7698" name="Image" descr="Image"/>
            <p:cNvPicPr>
              <a:picLocks noChangeAspect="1"/>
            </p:cNvPicPr>
            <p:nvPr/>
          </p:nvPicPr>
          <p:blipFill>
            <a:blip r:embed="rId8">
              <a:extLst/>
            </a:blip>
            <a:stretch>
              <a:fillRect/>
            </a:stretch>
          </p:blipFill>
          <p:spPr>
            <a:xfrm>
              <a:off x="2569700" y="1527691"/>
              <a:ext cx="464466" cy="660969"/>
            </a:xfrm>
            <a:prstGeom prst="rect">
              <a:avLst/>
            </a:prstGeom>
            <a:ln w="12700" cap="flat">
              <a:noFill/>
              <a:miter lim="400000"/>
            </a:ln>
            <a:effectLst/>
          </p:spPr>
        </p:pic>
        <p:pic>
          <p:nvPicPr>
            <p:cNvPr id="7699" name="Image" descr="Image"/>
            <p:cNvPicPr>
              <a:picLocks noChangeAspect="1"/>
            </p:cNvPicPr>
            <p:nvPr/>
          </p:nvPicPr>
          <p:blipFill>
            <a:blip r:embed="rId9">
              <a:extLst/>
            </a:blip>
            <a:stretch>
              <a:fillRect/>
            </a:stretch>
          </p:blipFill>
          <p:spPr>
            <a:xfrm>
              <a:off x="3210266" y="794449"/>
              <a:ext cx="448407" cy="640582"/>
            </a:xfrm>
            <a:prstGeom prst="rect">
              <a:avLst/>
            </a:prstGeom>
            <a:ln w="12700" cap="flat">
              <a:noFill/>
              <a:miter lim="400000"/>
            </a:ln>
            <a:effectLst/>
          </p:spPr>
        </p:pic>
        <p:pic>
          <p:nvPicPr>
            <p:cNvPr id="7700"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7701"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7702" name="Image" descr="Image"/>
            <p:cNvPicPr>
              <a:picLocks noChangeAspect="1"/>
            </p:cNvPicPr>
            <p:nvPr/>
          </p:nvPicPr>
          <p:blipFill>
            <a:blip r:embed="rId12">
              <a:extLst/>
            </a:blip>
            <a:stretch>
              <a:fillRect/>
            </a:stretch>
          </p:blipFill>
          <p:spPr>
            <a:xfrm>
              <a:off x="2537012" y="21663"/>
              <a:ext cx="515515" cy="681215"/>
            </a:xfrm>
            <a:prstGeom prst="rect">
              <a:avLst/>
            </a:prstGeom>
            <a:ln w="12700" cap="flat">
              <a:noFill/>
              <a:miter lim="400000"/>
            </a:ln>
            <a:effectLst/>
          </p:spPr>
        </p:pic>
        <p:pic>
          <p:nvPicPr>
            <p:cNvPr id="7703"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7704"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7705"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7706"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7707"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7708"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7709"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7710"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7711" name="Image" descr="Image"/>
            <p:cNvPicPr>
              <a:picLocks noChangeAspect="1"/>
            </p:cNvPicPr>
            <p:nvPr/>
          </p:nvPicPr>
          <p:blipFill>
            <a:blip r:embed="rId21">
              <a:extLst/>
            </a:blip>
            <a:stretch>
              <a:fillRect/>
            </a:stretch>
          </p:blipFill>
          <p:spPr>
            <a:xfrm>
              <a:off x="2544857" y="780519"/>
              <a:ext cx="499825" cy="668441"/>
            </a:xfrm>
            <a:prstGeom prst="rect">
              <a:avLst/>
            </a:prstGeom>
            <a:ln w="12700" cap="flat">
              <a:noFill/>
              <a:miter lim="400000"/>
            </a:ln>
            <a:effectLst/>
          </p:spPr>
        </p:pic>
        <p:pic>
          <p:nvPicPr>
            <p:cNvPr id="7712"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7713"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7714" name="Image" descr="Image"/>
            <p:cNvPicPr>
              <a:picLocks noChangeAspect="1"/>
            </p:cNvPicPr>
            <p:nvPr/>
          </p:nvPicPr>
          <p:blipFill>
            <a:blip r:embed="rId23">
              <a:extLst/>
            </a:blip>
            <a:stretch>
              <a:fillRect/>
            </a:stretch>
          </p:blipFill>
          <p:spPr>
            <a:xfrm>
              <a:off x="1993979" y="2268463"/>
              <a:ext cx="373364" cy="668441"/>
            </a:xfrm>
            <a:prstGeom prst="rect">
              <a:avLst/>
            </a:prstGeom>
            <a:ln w="12700" cap="flat">
              <a:noFill/>
              <a:miter lim="400000"/>
            </a:ln>
            <a:effectLst/>
          </p:spPr>
        </p:pic>
        <p:pic>
          <p:nvPicPr>
            <p:cNvPr id="7715"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7716"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7717" name="Image" descr="Image"/>
            <p:cNvPicPr>
              <a:picLocks noChangeAspect="1"/>
            </p:cNvPicPr>
            <p:nvPr/>
          </p:nvPicPr>
          <p:blipFill>
            <a:blip r:embed="rId13">
              <a:extLst/>
            </a:blip>
            <a:stretch>
              <a:fillRect/>
            </a:stretch>
          </p:blipFill>
          <p:spPr>
            <a:xfrm>
              <a:off x="0" y="752469"/>
              <a:ext cx="584655" cy="724542"/>
            </a:xfrm>
            <a:prstGeom prst="rect">
              <a:avLst/>
            </a:prstGeom>
            <a:ln w="12700" cap="flat">
              <a:noFill/>
              <a:miter lim="400000"/>
            </a:ln>
            <a:effectLst/>
          </p:spPr>
        </p:pic>
        <p:pic>
          <p:nvPicPr>
            <p:cNvPr id="7718"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7719" name="Image" descr="Image"/>
            <p:cNvPicPr>
              <a:picLocks noChangeAspect="1"/>
            </p:cNvPicPr>
            <p:nvPr/>
          </p:nvPicPr>
          <p:blipFill>
            <a:blip r:embed="rId27">
              <a:extLst/>
            </a:blip>
            <a:stretch>
              <a:fillRect/>
            </a:stretch>
          </p:blipFill>
          <p:spPr>
            <a:xfrm>
              <a:off x="3172172" y="2268463"/>
              <a:ext cx="587641" cy="668441"/>
            </a:xfrm>
            <a:prstGeom prst="rect">
              <a:avLst/>
            </a:prstGeom>
            <a:ln w="12700" cap="flat">
              <a:noFill/>
              <a:miter lim="400000"/>
            </a:ln>
            <a:effectLst/>
          </p:spPr>
        </p:pic>
        <p:pic>
          <p:nvPicPr>
            <p:cNvPr id="7720" name="Image" descr="Image"/>
            <p:cNvPicPr>
              <a:picLocks noChangeAspect="1"/>
            </p:cNvPicPr>
            <p:nvPr/>
          </p:nvPicPr>
          <p:blipFill>
            <a:blip r:embed="rId28">
              <a:extLst/>
            </a:blip>
            <a:stretch>
              <a:fillRect/>
            </a:stretch>
          </p:blipFill>
          <p:spPr>
            <a:xfrm>
              <a:off x="3210266" y="3117491"/>
              <a:ext cx="534390" cy="605352"/>
            </a:xfrm>
            <a:prstGeom prst="rect">
              <a:avLst/>
            </a:prstGeom>
            <a:ln w="12700" cap="flat">
              <a:noFill/>
              <a:miter lim="400000"/>
            </a:ln>
            <a:effectLst/>
          </p:spPr>
        </p:pic>
        <p:pic>
          <p:nvPicPr>
            <p:cNvPr id="7721"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7722" name="Image" descr="Image"/>
            <p:cNvPicPr>
              <a:picLocks noChangeAspect="1"/>
            </p:cNvPicPr>
            <p:nvPr/>
          </p:nvPicPr>
          <p:blipFill>
            <a:blip r:embed="rId29">
              <a:extLst/>
            </a:blip>
            <a:stretch>
              <a:fillRect/>
            </a:stretch>
          </p:blipFill>
          <p:spPr>
            <a:xfrm>
              <a:off x="2087" y="28050"/>
              <a:ext cx="535211" cy="668440"/>
            </a:xfrm>
            <a:prstGeom prst="rect">
              <a:avLst/>
            </a:prstGeom>
            <a:ln w="12700" cap="flat">
              <a:noFill/>
              <a:miter lim="400000"/>
            </a:ln>
            <a:effectLst/>
          </p:spPr>
        </p:pic>
      </p:grpSp>
      <p:pic>
        <p:nvPicPr>
          <p:cNvPr id="7724"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772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72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772" name="Group"/>
          <p:cNvGrpSpPr/>
          <p:nvPr/>
        </p:nvGrpSpPr>
        <p:grpSpPr>
          <a:xfrm>
            <a:off x="143751" y="171451"/>
            <a:ext cx="1270001" cy="9410697"/>
            <a:chOff x="0" y="0"/>
            <a:chExt cx="1270000" cy="9410696"/>
          </a:xfrm>
        </p:grpSpPr>
        <p:grpSp>
          <p:nvGrpSpPr>
            <p:cNvPr id="7731" name="Group"/>
            <p:cNvGrpSpPr/>
            <p:nvPr/>
          </p:nvGrpSpPr>
          <p:grpSpPr>
            <a:xfrm flipH="1">
              <a:off x="0" y="0"/>
              <a:ext cx="1270000" cy="1270000"/>
              <a:chOff x="0" y="0"/>
              <a:chExt cx="1270000" cy="1270000"/>
            </a:xfrm>
          </p:grpSpPr>
          <p:sp>
            <p:nvSpPr>
              <p:cNvPr id="77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30" name="Group"/>
              <p:cNvGrpSpPr/>
              <p:nvPr/>
            </p:nvGrpSpPr>
            <p:grpSpPr>
              <a:xfrm>
                <a:off x="46001" y="46001"/>
                <a:ext cx="1177998" cy="1177998"/>
                <a:chOff x="0" y="0"/>
                <a:chExt cx="1177997" cy="1177997"/>
              </a:xfrm>
            </p:grpSpPr>
            <p:pic>
              <p:nvPicPr>
                <p:cNvPr id="7728"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7729"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7734" name="Group"/>
            <p:cNvGrpSpPr/>
            <p:nvPr/>
          </p:nvGrpSpPr>
          <p:grpSpPr>
            <a:xfrm flipH="1">
              <a:off x="0" y="6776780"/>
              <a:ext cx="1270000" cy="1270001"/>
              <a:chOff x="0" y="0"/>
              <a:chExt cx="1270000" cy="1270000"/>
            </a:xfrm>
          </p:grpSpPr>
          <p:sp>
            <p:nvSpPr>
              <p:cNvPr id="77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733"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7737" name="Group"/>
            <p:cNvGrpSpPr/>
            <p:nvPr/>
          </p:nvGrpSpPr>
          <p:grpSpPr>
            <a:xfrm flipH="1">
              <a:off x="0" y="8140696"/>
              <a:ext cx="1270000" cy="1270001"/>
              <a:chOff x="0" y="0"/>
              <a:chExt cx="1270000" cy="1270000"/>
            </a:xfrm>
          </p:grpSpPr>
          <p:sp>
            <p:nvSpPr>
              <p:cNvPr id="77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736"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7747" name="Group"/>
            <p:cNvGrpSpPr/>
            <p:nvPr/>
          </p:nvGrpSpPr>
          <p:grpSpPr>
            <a:xfrm flipH="1">
              <a:off x="0" y="1356782"/>
              <a:ext cx="1270000" cy="1270001"/>
              <a:chOff x="0" y="0"/>
              <a:chExt cx="1270000" cy="1270000"/>
            </a:xfrm>
          </p:grpSpPr>
          <p:sp>
            <p:nvSpPr>
              <p:cNvPr id="77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46" name="Group"/>
              <p:cNvGrpSpPr/>
              <p:nvPr/>
            </p:nvGrpSpPr>
            <p:grpSpPr>
              <a:xfrm flipH="1">
                <a:off x="47625" y="56900"/>
                <a:ext cx="1174751" cy="1156200"/>
                <a:chOff x="0" y="0"/>
                <a:chExt cx="1174749" cy="1156199"/>
              </a:xfrm>
            </p:grpSpPr>
            <p:pic>
              <p:nvPicPr>
                <p:cNvPr id="7739"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7740"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7741"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7742"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7743"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7744"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7745"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7755" name="Group"/>
            <p:cNvGrpSpPr/>
            <p:nvPr/>
          </p:nvGrpSpPr>
          <p:grpSpPr>
            <a:xfrm flipH="1">
              <a:off x="0" y="4057648"/>
              <a:ext cx="1270000" cy="1270001"/>
              <a:chOff x="0" y="0"/>
              <a:chExt cx="1270000" cy="1270000"/>
            </a:xfrm>
          </p:grpSpPr>
          <p:sp>
            <p:nvSpPr>
              <p:cNvPr id="77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54" name="Group"/>
              <p:cNvGrpSpPr/>
              <p:nvPr/>
            </p:nvGrpSpPr>
            <p:grpSpPr>
              <a:xfrm>
                <a:off x="47624" y="74251"/>
                <a:ext cx="1174751" cy="1129000"/>
                <a:chOff x="0" y="0"/>
                <a:chExt cx="1174749" cy="1128998"/>
              </a:xfrm>
            </p:grpSpPr>
            <p:pic>
              <p:nvPicPr>
                <p:cNvPr id="7749"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7750"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7751"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7752"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7753"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7762" name="Group"/>
            <p:cNvGrpSpPr/>
            <p:nvPr/>
          </p:nvGrpSpPr>
          <p:grpSpPr>
            <a:xfrm flipH="1">
              <a:off x="0" y="5414431"/>
              <a:ext cx="1270000" cy="1270001"/>
              <a:chOff x="0" y="0"/>
              <a:chExt cx="1270000" cy="1270000"/>
            </a:xfrm>
          </p:grpSpPr>
          <p:sp>
            <p:nvSpPr>
              <p:cNvPr id="77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61" name="Group"/>
              <p:cNvGrpSpPr/>
              <p:nvPr/>
            </p:nvGrpSpPr>
            <p:grpSpPr>
              <a:xfrm>
                <a:off x="47625" y="45767"/>
                <a:ext cx="1174751" cy="1178466"/>
                <a:chOff x="0" y="0"/>
                <a:chExt cx="1174750" cy="1178465"/>
              </a:xfrm>
            </p:grpSpPr>
            <p:pic>
              <p:nvPicPr>
                <p:cNvPr id="7757"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7758"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7759"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7760"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7771" name="Group"/>
            <p:cNvGrpSpPr/>
            <p:nvPr/>
          </p:nvGrpSpPr>
          <p:grpSpPr>
            <a:xfrm flipH="1">
              <a:off x="0" y="2713565"/>
              <a:ext cx="1270000" cy="1270001"/>
              <a:chOff x="0" y="0"/>
              <a:chExt cx="1270000" cy="1270000"/>
            </a:xfrm>
          </p:grpSpPr>
          <p:sp>
            <p:nvSpPr>
              <p:cNvPr id="77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70" name="Group"/>
              <p:cNvGrpSpPr/>
              <p:nvPr/>
            </p:nvGrpSpPr>
            <p:grpSpPr>
              <a:xfrm>
                <a:off x="63500" y="30985"/>
                <a:ext cx="1111251" cy="1217225"/>
                <a:chOff x="0" y="0"/>
                <a:chExt cx="1111250" cy="1217223"/>
              </a:xfrm>
            </p:grpSpPr>
            <p:pic>
              <p:nvPicPr>
                <p:cNvPr id="7764"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7765"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7766"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7767"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7768"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7769"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818" name="Group"/>
          <p:cNvGrpSpPr/>
          <p:nvPr/>
        </p:nvGrpSpPr>
        <p:grpSpPr>
          <a:xfrm>
            <a:off x="11578348" y="171451"/>
            <a:ext cx="1270001" cy="9410698"/>
            <a:chOff x="0" y="0"/>
            <a:chExt cx="1270000" cy="9410696"/>
          </a:xfrm>
        </p:grpSpPr>
        <p:grpSp>
          <p:nvGrpSpPr>
            <p:cNvPr id="7777" name="Group"/>
            <p:cNvGrpSpPr/>
            <p:nvPr/>
          </p:nvGrpSpPr>
          <p:grpSpPr>
            <a:xfrm flipH="1">
              <a:off x="0" y="0"/>
              <a:ext cx="1270000" cy="1270000"/>
              <a:chOff x="0" y="0"/>
              <a:chExt cx="1270000" cy="1270000"/>
            </a:xfrm>
          </p:grpSpPr>
          <p:sp>
            <p:nvSpPr>
              <p:cNvPr id="77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76" name="Group"/>
              <p:cNvGrpSpPr/>
              <p:nvPr/>
            </p:nvGrpSpPr>
            <p:grpSpPr>
              <a:xfrm>
                <a:off x="46001" y="46001"/>
                <a:ext cx="1177998" cy="1177998"/>
                <a:chOff x="0" y="0"/>
                <a:chExt cx="1177997" cy="1177997"/>
              </a:xfrm>
            </p:grpSpPr>
            <p:pic>
              <p:nvPicPr>
                <p:cNvPr id="7774"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7775"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7780" name="Group"/>
            <p:cNvGrpSpPr/>
            <p:nvPr/>
          </p:nvGrpSpPr>
          <p:grpSpPr>
            <a:xfrm flipH="1">
              <a:off x="0" y="6776780"/>
              <a:ext cx="1270000" cy="1270001"/>
              <a:chOff x="0" y="0"/>
              <a:chExt cx="1270000" cy="1270000"/>
            </a:xfrm>
          </p:grpSpPr>
          <p:sp>
            <p:nvSpPr>
              <p:cNvPr id="77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779"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7783" name="Group"/>
            <p:cNvGrpSpPr/>
            <p:nvPr/>
          </p:nvGrpSpPr>
          <p:grpSpPr>
            <a:xfrm flipH="1">
              <a:off x="0" y="8140696"/>
              <a:ext cx="1270000" cy="1270001"/>
              <a:chOff x="0" y="0"/>
              <a:chExt cx="1270000" cy="1270000"/>
            </a:xfrm>
          </p:grpSpPr>
          <p:sp>
            <p:nvSpPr>
              <p:cNvPr id="77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782"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7793" name="Group"/>
            <p:cNvGrpSpPr/>
            <p:nvPr/>
          </p:nvGrpSpPr>
          <p:grpSpPr>
            <a:xfrm flipH="1">
              <a:off x="0" y="1356782"/>
              <a:ext cx="1270000" cy="1270001"/>
              <a:chOff x="0" y="0"/>
              <a:chExt cx="1270000" cy="1270000"/>
            </a:xfrm>
          </p:grpSpPr>
          <p:sp>
            <p:nvSpPr>
              <p:cNvPr id="77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92" name="Group"/>
              <p:cNvGrpSpPr/>
              <p:nvPr/>
            </p:nvGrpSpPr>
            <p:grpSpPr>
              <a:xfrm flipH="1">
                <a:off x="47625" y="56900"/>
                <a:ext cx="1174751" cy="1156200"/>
                <a:chOff x="0" y="0"/>
                <a:chExt cx="1174749" cy="1156199"/>
              </a:xfrm>
            </p:grpSpPr>
            <p:pic>
              <p:nvPicPr>
                <p:cNvPr id="7785"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7786"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7787"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7788"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7789"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7790"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7791"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7801" name="Group"/>
            <p:cNvGrpSpPr/>
            <p:nvPr/>
          </p:nvGrpSpPr>
          <p:grpSpPr>
            <a:xfrm flipH="1">
              <a:off x="0" y="4057648"/>
              <a:ext cx="1270000" cy="1270001"/>
              <a:chOff x="0" y="0"/>
              <a:chExt cx="1270000" cy="1270000"/>
            </a:xfrm>
          </p:grpSpPr>
          <p:sp>
            <p:nvSpPr>
              <p:cNvPr id="77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00" name="Group"/>
              <p:cNvGrpSpPr/>
              <p:nvPr/>
            </p:nvGrpSpPr>
            <p:grpSpPr>
              <a:xfrm>
                <a:off x="47624" y="74251"/>
                <a:ext cx="1174751" cy="1129000"/>
                <a:chOff x="0" y="0"/>
                <a:chExt cx="1174749" cy="1128998"/>
              </a:xfrm>
            </p:grpSpPr>
            <p:pic>
              <p:nvPicPr>
                <p:cNvPr id="7795"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7796"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7797"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7798"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7799"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7808" name="Group"/>
            <p:cNvGrpSpPr/>
            <p:nvPr/>
          </p:nvGrpSpPr>
          <p:grpSpPr>
            <a:xfrm flipH="1">
              <a:off x="0" y="5414431"/>
              <a:ext cx="1270000" cy="1270001"/>
              <a:chOff x="0" y="0"/>
              <a:chExt cx="1270000" cy="1270000"/>
            </a:xfrm>
          </p:grpSpPr>
          <p:sp>
            <p:nvSpPr>
              <p:cNvPr id="78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07" name="Group"/>
              <p:cNvGrpSpPr/>
              <p:nvPr/>
            </p:nvGrpSpPr>
            <p:grpSpPr>
              <a:xfrm>
                <a:off x="47625" y="45767"/>
                <a:ext cx="1174751" cy="1178466"/>
                <a:chOff x="0" y="0"/>
                <a:chExt cx="1174750" cy="1178465"/>
              </a:xfrm>
            </p:grpSpPr>
            <p:pic>
              <p:nvPicPr>
                <p:cNvPr id="7803"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7804"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7805"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7806"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7817" name="Group"/>
            <p:cNvGrpSpPr/>
            <p:nvPr/>
          </p:nvGrpSpPr>
          <p:grpSpPr>
            <a:xfrm flipH="1">
              <a:off x="0" y="2713565"/>
              <a:ext cx="1270000" cy="1270001"/>
              <a:chOff x="0" y="0"/>
              <a:chExt cx="1270000" cy="1270000"/>
            </a:xfrm>
          </p:grpSpPr>
          <p:sp>
            <p:nvSpPr>
              <p:cNvPr id="78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16" name="Group"/>
              <p:cNvGrpSpPr/>
              <p:nvPr/>
            </p:nvGrpSpPr>
            <p:grpSpPr>
              <a:xfrm>
                <a:off x="63500" y="30985"/>
                <a:ext cx="1111251" cy="1217225"/>
                <a:chOff x="0" y="0"/>
                <a:chExt cx="1111250" cy="1217223"/>
              </a:xfrm>
            </p:grpSpPr>
            <p:pic>
              <p:nvPicPr>
                <p:cNvPr id="7810"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7811"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7812"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7813"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7814"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7815"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2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82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82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870" name="Group"/>
          <p:cNvGrpSpPr/>
          <p:nvPr/>
        </p:nvGrpSpPr>
        <p:grpSpPr>
          <a:xfrm>
            <a:off x="143751" y="171451"/>
            <a:ext cx="1270001" cy="9410697"/>
            <a:chOff x="0" y="0"/>
            <a:chExt cx="1270000" cy="9410696"/>
          </a:xfrm>
        </p:grpSpPr>
        <p:grpSp>
          <p:nvGrpSpPr>
            <p:cNvPr id="7829" name="Group"/>
            <p:cNvGrpSpPr/>
            <p:nvPr/>
          </p:nvGrpSpPr>
          <p:grpSpPr>
            <a:xfrm flipH="1">
              <a:off x="0" y="0"/>
              <a:ext cx="1270000" cy="1270000"/>
              <a:chOff x="0" y="0"/>
              <a:chExt cx="1270000" cy="1270000"/>
            </a:xfrm>
          </p:grpSpPr>
          <p:sp>
            <p:nvSpPr>
              <p:cNvPr id="78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28" name="Group"/>
              <p:cNvGrpSpPr/>
              <p:nvPr/>
            </p:nvGrpSpPr>
            <p:grpSpPr>
              <a:xfrm>
                <a:off x="46001" y="46001"/>
                <a:ext cx="1177998" cy="1177998"/>
                <a:chOff x="0" y="0"/>
                <a:chExt cx="1177997" cy="1177997"/>
              </a:xfrm>
            </p:grpSpPr>
            <p:pic>
              <p:nvPicPr>
                <p:cNvPr id="782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82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832" name="Group"/>
            <p:cNvGrpSpPr/>
            <p:nvPr/>
          </p:nvGrpSpPr>
          <p:grpSpPr>
            <a:xfrm flipH="1">
              <a:off x="0" y="6776780"/>
              <a:ext cx="1270000" cy="1270001"/>
              <a:chOff x="0" y="0"/>
              <a:chExt cx="1270000" cy="1270000"/>
            </a:xfrm>
          </p:grpSpPr>
          <p:sp>
            <p:nvSpPr>
              <p:cNvPr id="78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83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835" name="Group"/>
            <p:cNvGrpSpPr/>
            <p:nvPr/>
          </p:nvGrpSpPr>
          <p:grpSpPr>
            <a:xfrm flipH="1">
              <a:off x="0" y="8140696"/>
              <a:ext cx="1270000" cy="1270001"/>
              <a:chOff x="0" y="0"/>
              <a:chExt cx="1270000" cy="1270000"/>
            </a:xfrm>
          </p:grpSpPr>
          <p:sp>
            <p:nvSpPr>
              <p:cNvPr id="78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83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845" name="Group"/>
            <p:cNvGrpSpPr/>
            <p:nvPr/>
          </p:nvGrpSpPr>
          <p:grpSpPr>
            <a:xfrm flipH="1">
              <a:off x="0" y="1356782"/>
              <a:ext cx="1270000" cy="1270001"/>
              <a:chOff x="0" y="0"/>
              <a:chExt cx="1270000" cy="1270000"/>
            </a:xfrm>
          </p:grpSpPr>
          <p:sp>
            <p:nvSpPr>
              <p:cNvPr id="78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44" name="Group"/>
              <p:cNvGrpSpPr/>
              <p:nvPr/>
            </p:nvGrpSpPr>
            <p:grpSpPr>
              <a:xfrm flipH="1">
                <a:off x="47625" y="56900"/>
                <a:ext cx="1174751" cy="1156200"/>
                <a:chOff x="0" y="0"/>
                <a:chExt cx="1174749" cy="1156199"/>
              </a:xfrm>
            </p:grpSpPr>
            <p:pic>
              <p:nvPicPr>
                <p:cNvPr id="783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83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83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84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84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84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84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853" name="Group"/>
            <p:cNvGrpSpPr/>
            <p:nvPr/>
          </p:nvGrpSpPr>
          <p:grpSpPr>
            <a:xfrm flipH="1">
              <a:off x="0" y="4057648"/>
              <a:ext cx="1270000" cy="1270001"/>
              <a:chOff x="0" y="0"/>
              <a:chExt cx="1270000" cy="1270000"/>
            </a:xfrm>
          </p:grpSpPr>
          <p:sp>
            <p:nvSpPr>
              <p:cNvPr id="78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52" name="Group"/>
              <p:cNvGrpSpPr/>
              <p:nvPr/>
            </p:nvGrpSpPr>
            <p:grpSpPr>
              <a:xfrm>
                <a:off x="47624" y="74251"/>
                <a:ext cx="1174751" cy="1129000"/>
                <a:chOff x="0" y="0"/>
                <a:chExt cx="1174749" cy="1128998"/>
              </a:xfrm>
            </p:grpSpPr>
            <p:pic>
              <p:nvPicPr>
                <p:cNvPr id="784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84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84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85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85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860" name="Group"/>
            <p:cNvGrpSpPr/>
            <p:nvPr/>
          </p:nvGrpSpPr>
          <p:grpSpPr>
            <a:xfrm flipH="1">
              <a:off x="0" y="5414431"/>
              <a:ext cx="1270000" cy="1270001"/>
              <a:chOff x="0" y="0"/>
              <a:chExt cx="1270000" cy="1270000"/>
            </a:xfrm>
          </p:grpSpPr>
          <p:sp>
            <p:nvSpPr>
              <p:cNvPr id="78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59" name="Group"/>
              <p:cNvGrpSpPr/>
              <p:nvPr/>
            </p:nvGrpSpPr>
            <p:grpSpPr>
              <a:xfrm>
                <a:off x="47625" y="45767"/>
                <a:ext cx="1174751" cy="1178466"/>
                <a:chOff x="0" y="0"/>
                <a:chExt cx="1174750" cy="1178465"/>
              </a:xfrm>
            </p:grpSpPr>
            <p:pic>
              <p:nvPicPr>
                <p:cNvPr id="785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85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85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85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869" name="Group"/>
            <p:cNvGrpSpPr/>
            <p:nvPr/>
          </p:nvGrpSpPr>
          <p:grpSpPr>
            <a:xfrm flipH="1">
              <a:off x="0" y="2713565"/>
              <a:ext cx="1270000" cy="1270001"/>
              <a:chOff x="0" y="0"/>
              <a:chExt cx="1270000" cy="1270000"/>
            </a:xfrm>
          </p:grpSpPr>
          <p:sp>
            <p:nvSpPr>
              <p:cNvPr id="78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68" name="Group"/>
              <p:cNvGrpSpPr/>
              <p:nvPr/>
            </p:nvGrpSpPr>
            <p:grpSpPr>
              <a:xfrm>
                <a:off x="63500" y="30985"/>
                <a:ext cx="1111251" cy="1217225"/>
                <a:chOff x="0" y="0"/>
                <a:chExt cx="1111250" cy="1217223"/>
              </a:xfrm>
            </p:grpSpPr>
            <p:pic>
              <p:nvPicPr>
                <p:cNvPr id="786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86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86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86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86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86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916" name="Group"/>
          <p:cNvGrpSpPr/>
          <p:nvPr/>
        </p:nvGrpSpPr>
        <p:grpSpPr>
          <a:xfrm>
            <a:off x="11578348" y="171451"/>
            <a:ext cx="1270001" cy="9410698"/>
            <a:chOff x="0" y="0"/>
            <a:chExt cx="1270000" cy="9410696"/>
          </a:xfrm>
        </p:grpSpPr>
        <p:grpSp>
          <p:nvGrpSpPr>
            <p:cNvPr id="7875" name="Group"/>
            <p:cNvGrpSpPr/>
            <p:nvPr/>
          </p:nvGrpSpPr>
          <p:grpSpPr>
            <a:xfrm flipH="1">
              <a:off x="0" y="0"/>
              <a:ext cx="1270000" cy="1270000"/>
              <a:chOff x="0" y="0"/>
              <a:chExt cx="1270000" cy="1270000"/>
            </a:xfrm>
          </p:grpSpPr>
          <p:sp>
            <p:nvSpPr>
              <p:cNvPr id="78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74" name="Group"/>
              <p:cNvGrpSpPr/>
              <p:nvPr/>
            </p:nvGrpSpPr>
            <p:grpSpPr>
              <a:xfrm>
                <a:off x="46001" y="46001"/>
                <a:ext cx="1177998" cy="1177998"/>
                <a:chOff x="0" y="0"/>
                <a:chExt cx="1177997" cy="1177997"/>
              </a:xfrm>
            </p:grpSpPr>
            <p:pic>
              <p:nvPicPr>
                <p:cNvPr id="787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87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878" name="Group"/>
            <p:cNvGrpSpPr/>
            <p:nvPr/>
          </p:nvGrpSpPr>
          <p:grpSpPr>
            <a:xfrm flipH="1">
              <a:off x="0" y="6776780"/>
              <a:ext cx="1270000" cy="1270001"/>
              <a:chOff x="0" y="0"/>
              <a:chExt cx="1270000" cy="1270000"/>
            </a:xfrm>
          </p:grpSpPr>
          <p:sp>
            <p:nvSpPr>
              <p:cNvPr id="78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87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881" name="Group"/>
            <p:cNvGrpSpPr/>
            <p:nvPr/>
          </p:nvGrpSpPr>
          <p:grpSpPr>
            <a:xfrm flipH="1">
              <a:off x="0" y="8140696"/>
              <a:ext cx="1270000" cy="1270001"/>
              <a:chOff x="0" y="0"/>
              <a:chExt cx="1270000" cy="1270000"/>
            </a:xfrm>
          </p:grpSpPr>
          <p:sp>
            <p:nvSpPr>
              <p:cNvPr id="78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88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891" name="Group"/>
            <p:cNvGrpSpPr/>
            <p:nvPr/>
          </p:nvGrpSpPr>
          <p:grpSpPr>
            <a:xfrm flipH="1">
              <a:off x="0" y="1356782"/>
              <a:ext cx="1270000" cy="1270001"/>
              <a:chOff x="0" y="0"/>
              <a:chExt cx="1270000" cy="1270000"/>
            </a:xfrm>
          </p:grpSpPr>
          <p:sp>
            <p:nvSpPr>
              <p:cNvPr id="78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90" name="Group"/>
              <p:cNvGrpSpPr/>
              <p:nvPr/>
            </p:nvGrpSpPr>
            <p:grpSpPr>
              <a:xfrm flipH="1">
                <a:off x="47625" y="56900"/>
                <a:ext cx="1174751" cy="1156200"/>
                <a:chOff x="0" y="0"/>
                <a:chExt cx="1174749" cy="1156199"/>
              </a:xfrm>
            </p:grpSpPr>
            <p:pic>
              <p:nvPicPr>
                <p:cNvPr id="788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88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88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88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88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88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88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899" name="Group"/>
            <p:cNvGrpSpPr/>
            <p:nvPr/>
          </p:nvGrpSpPr>
          <p:grpSpPr>
            <a:xfrm flipH="1">
              <a:off x="0" y="4057648"/>
              <a:ext cx="1270000" cy="1270001"/>
              <a:chOff x="0" y="0"/>
              <a:chExt cx="1270000" cy="1270000"/>
            </a:xfrm>
          </p:grpSpPr>
          <p:sp>
            <p:nvSpPr>
              <p:cNvPr id="78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98" name="Group"/>
              <p:cNvGrpSpPr/>
              <p:nvPr/>
            </p:nvGrpSpPr>
            <p:grpSpPr>
              <a:xfrm>
                <a:off x="47624" y="74251"/>
                <a:ext cx="1174751" cy="1129000"/>
                <a:chOff x="0" y="0"/>
                <a:chExt cx="1174749" cy="1128998"/>
              </a:xfrm>
            </p:grpSpPr>
            <p:pic>
              <p:nvPicPr>
                <p:cNvPr id="789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89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89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89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89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906" name="Group"/>
            <p:cNvGrpSpPr/>
            <p:nvPr/>
          </p:nvGrpSpPr>
          <p:grpSpPr>
            <a:xfrm flipH="1">
              <a:off x="0" y="5414431"/>
              <a:ext cx="1270000" cy="1270001"/>
              <a:chOff x="0" y="0"/>
              <a:chExt cx="1270000" cy="1270000"/>
            </a:xfrm>
          </p:grpSpPr>
          <p:sp>
            <p:nvSpPr>
              <p:cNvPr id="79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05" name="Group"/>
              <p:cNvGrpSpPr/>
              <p:nvPr/>
            </p:nvGrpSpPr>
            <p:grpSpPr>
              <a:xfrm>
                <a:off x="47625" y="45767"/>
                <a:ext cx="1174751" cy="1178466"/>
                <a:chOff x="0" y="0"/>
                <a:chExt cx="1174750" cy="1178465"/>
              </a:xfrm>
            </p:grpSpPr>
            <p:pic>
              <p:nvPicPr>
                <p:cNvPr id="790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90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90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90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915" name="Group"/>
            <p:cNvGrpSpPr/>
            <p:nvPr/>
          </p:nvGrpSpPr>
          <p:grpSpPr>
            <a:xfrm flipH="1">
              <a:off x="0" y="2713565"/>
              <a:ext cx="1270000" cy="1270001"/>
              <a:chOff x="0" y="0"/>
              <a:chExt cx="1270000" cy="1270000"/>
            </a:xfrm>
          </p:grpSpPr>
          <p:sp>
            <p:nvSpPr>
              <p:cNvPr id="79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14" name="Group"/>
              <p:cNvGrpSpPr/>
              <p:nvPr/>
            </p:nvGrpSpPr>
            <p:grpSpPr>
              <a:xfrm>
                <a:off x="63500" y="30985"/>
                <a:ext cx="1111251" cy="1217225"/>
                <a:chOff x="0" y="0"/>
                <a:chExt cx="1111250" cy="1217223"/>
              </a:xfrm>
            </p:grpSpPr>
            <p:pic>
              <p:nvPicPr>
                <p:cNvPr id="790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90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91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91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91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91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927" name="Group"/>
          <p:cNvGrpSpPr/>
          <p:nvPr/>
        </p:nvGrpSpPr>
        <p:grpSpPr>
          <a:xfrm flipH="1">
            <a:off x="4624581" y="5189735"/>
            <a:ext cx="3742570" cy="3763200"/>
            <a:chOff x="0" y="0"/>
            <a:chExt cx="3742568" cy="3763199"/>
          </a:xfrm>
        </p:grpSpPr>
        <p:pic>
          <p:nvPicPr>
            <p:cNvPr id="7917" name="Image" descr="Image"/>
            <p:cNvPicPr>
              <a:picLocks noChangeAspect="1"/>
            </p:cNvPicPr>
            <p:nvPr/>
          </p:nvPicPr>
          <p:blipFill>
            <a:blip r:embed="rId8">
              <a:extLst/>
            </a:blip>
            <a:stretch>
              <a:fillRect/>
            </a:stretch>
          </p:blipFill>
          <p:spPr>
            <a:xfrm>
              <a:off x="2534925" y="0"/>
              <a:ext cx="515515" cy="681215"/>
            </a:xfrm>
            <a:prstGeom prst="rect">
              <a:avLst/>
            </a:prstGeom>
            <a:ln w="12700" cap="flat">
              <a:noFill/>
              <a:miter lim="400000"/>
            </a:ln>
            <a:effectLst/>
          </p:spPr>
        </p:pic>
        <p:pic>
          <p:nvPicPr>
            <p:cNvPr id="7918" name="Image" descr="Image"/>
            <p:cNvPicPr>
              <a:picLocks noChangeAspect="1"/>
            </p:cNvPicPr>
            <p:nvPr/>
          </p:nvPicPr>
          <p:blipFill>
            <a:blip r:embed="rId9">
              <a:extLst/>
            </a:blip>
            <a:stretch>
              <a:fillRect/>
            </a:stretch>
          </p:blipFill>
          <p:spPr>
            <a:xfrm>
              <a:off x="1318219" y="1089"/>
              <a:ext cx="471044" cy="679037"/>
            </a:xfrm>
            <a:prstGeom prst="rect">
              <a:avLst/>
            </a:prstGeom>
            <a:ln w="12700" cap="flat">
              <a:noFill/>
              <a:miter lim="400000"/>
            </a:ln>
            <a:effectLst/>
          </p:spPr>
        </p:pic>
        <p:pic>
          <p:nvPicPr>
            <p:cNvPr id="7919" name="Image" descr="Image"/>
            <p:cNvPicPr>
              <a:picLocks noChangeAspect="1"/>
            </p:cNvPicPr>
            <p:nvPr/>
          </p:nvPicPr>
          <p:blipFill>
            <a:blip r:embed="rId10">
              <a:extLst/>
            </a:blip>
            <a:stretch>
              <a:fillRect/>
            </a:stretch>
          </p:blipFill>
          <p:spPr>
            <a:xfrm>
              <a:off x="2601903" y="2345250"/>
              <a:ext cx="412163" cy="588237"/>
            </a:xfrm>
            <a:prstGeom prst="rect">
              <a:avLst/>
            </a:prstGeom>
            <a:ln w="12700" cap="flat">
              <a:noFill/>
              <a:miter lim="400000"/>
            </a:ln>
            <a:effectLst/>
          </p:spPr>
        </p:pic>
        <p:pic>
          <p:nvPicPr>
            <p:cNvPr id="7920" name="Image" descr="Image"/>
            <p:cNvPicPr>
              <a:picLocks noChangeAspect="1"/>
            </p:cNvPicPr>
            <p:nvPr/>
          </p:nvPicPr>
          <p:blipFill>
            <a:blip r:embed="rId11">
              <a:extLst/>
            </a:blip>
            <a:stretch>
              <a:fillRect/>
            </a:stretch>
          </p:blipFill>
          <p:spPr>
            <a:xfrm>
              <a:off x="2542770" y="758856"/>
              <a:ext cx="499825" cy="668441"/>
            </a:xfrm>
            <a:prstGeom prst="rect">
              <a:avLst/>
            </a:prstGeom>
            <a:ln w="12700" cap="flat">
              <a:noFill/>
              <a:miter lim="400000"/>
            </a:ln>
            <a:effectLst/>
          </p:spPr>
        </p:pic>
        <p:pic>
          <p:nvPicPr>
            <p:cNvPr id="7921" name="Image" descr="Image"/>
            <p:cNvPicPr>
              <a:picLocks noChangeAspect="1"/>
            </p:cNvPicPr>
            <p:nvPr/>
          </p:nvPicPr>
          <p:blipFill>
            <a:blip r:embed="rId12">
              <a:extLst/>
            </a:blip>
            <a:stretch>
              <a:fillRect/>
            </a:stretch>
          </p:blipFill>
          <p:spPr>
            <a:xfrm>
              <a:off x="1991892" y="2246800"/>
              <a:ext cx="373364" cy="668441"/>
            </a:xfrm>
            <a:prstGeom prst="rect">
              <a:avLst/>
            </a:prstGeom>
            <a:ln w="12700" cap="flat">
              <a:noFill/>
              <a:miter lim="400000"/>
            </a:ln>
            <a:effectLst/>
          </p:spPr>
        </p:pic>
        <p:pic>
          <p:nvPicPr>
            <p:cNvPr id="7922" name="Image" descr="Image"/>
            <p:cNvPicPr>
              <a:picLocks noChangeAspect="1"/>
            </p:cNvPicPr>
            <p:nvPr/>
          </p:nvPicPr>
          <p:blipFill>
            <a:blip r:embed="rId13">
              <a:extLst/>
            </a:blip>
            <a:stretch>
              <a:fillRect/>
            </a:stretch>
          </p:blipFill>
          <p:spPr>
            <a:xfrm>
              <a:off x="128878" y="1546066"/>
              <a:ext cx="427562" cy="668441"/>
            </a:xfrm>
            <a:prstGeom prst="rect">
              <a:avLst/>
            </a:prstGeom>
            <a:ln w="12700" cap="flat">
              <a:noFill/>
              <a:miter lim="400000"/>
            </a:ln>
            <a:effectLst/>
          </p:spPr>
        </p:pic>
        <p:pic>
          <p:nvPicPr>
            <p:cNvPr id="7923" name="Image" descr="Image"/>
            <p:cNvPicPr>
              <a:picLocks noChangeAspect="1"/>
            </p:cNvPicPr>
            <p:nvPr/>
          </p:nvPicPr>
          <p:blipFill>
            <a:blip r:embed="rId14">
              <a:extLst/>
            </a:blip>
            <a:stretch>
              <a:fillRect/>
            </a:stretch>
          </p:blipFill>
          <p:spPr>
            <a:xfrm>
              <a:off x="3208179" y="3095828"/>
              <a:ext cx="534390" cy="605352"/>
            </a:xfrm>
            <a:prstGeom prst="rect">
              <a:avLst/>
            </a:prstGeom>
            <a:ln w="12700" cap="flat">
              <a:noFill/>
              <a:miter lim="400000"/>
            </a:ln>
            <a:effectLst/>
          </p:spPr>
        </p:pic>
        <p:pic>
          <p:nvPicPr>
            <p:cNvPr id="7924" name="Image" descr="Image"/>
            <p:cNvPicPr>
              <a:picLocks noChangeAspect="1"/>
            </p:cNvPicPr>
            <p:nvPr/>
          </p:nvPicPr>
          <p:blipFill>
            <a:blip r:embed="rId13">
              <a:extLst/>
            </a:blip>
            <a:stretch>
              <a:fillRect/>
            </a:stretch>
          </p:blipFill>
          <p:spPr>
            <a:xfrm>
              <a:off x="1358577" y="3111251"/>
              <a:ext cx="390327" cy="610227"/>
            </a:xfrm>
            <a:prstGeom prst="rect">
              <a:avLst/>
            </a:prstGeom>
            <a:ln w="12700" cap="flat">
              <a:noFill/>
              <a:miter lim="400000"/>
            </a:ln>
            <a:effectLst/>
          </p:spPr>
        </p:pic>
        <p:pic>
          <p:nvPicPr>
            <p:cNvPr id="7925" name="Image" descr="Image"/>
            <p:cNvPicPr>
              <a:picLocks noChangeAspect="1"/>
            </p:cNvPicPr>
            <p:nvPr/>
          </p:nvPicPr>
          <p:blipFill>
            <a:blip r:embed="rId15">
              <a:extLst/>
            </a:blip>
            <a:stretch>
              <a:fillRect/>
            </a:stretch>
          </p:blipFill>
          <p:spPr>
            <a:xfrm>
              <a:off x="0" y="6387"/>
              <a:ext cx="535211" cy="668440"/>
            </a:xfrm>
            <a:prstGeom prst="rect">
              <a:avLst/>
            </a:prstGeom>
            <a:ln w="12700" cap="flat">
              <a:noFill/>
              <a:miter lim="400000"/>
            </a:ln>
            <a:effectLst/>
          </p:spPr>
        </p:pic>
        <p:pic>
          <p:nvPicPr>
            <p:cNvPr id="7926" name="Image" descr="Image"/>
            <p:cNvPicPr>
              <a:picLocks noChangeAspect="1"/>
            </p:cNvPicPr>
            <p:nvPr/>
          </p:nvPicPr>
          <p:blipFill>
            <a:blip r:embed="rId16">
              <a:extLst/>
            </a:blip>
            <a:stretch>
              <a:fillRect/>
            </a:stretch>
          </p:blipFill>
          <p:spPr>
            <a:xfrm>
              <a:off x="39156" y="3069528"/>
              <a:ext cx="502168" cy="693672"/>
            </a:xfrm>
            <a:prstGeom prst="rect">
              <a:avLst/>
            </a:prstGeom>
            <a:ln w="12700" cap="flat">
              <a:noFill/>
              <a:miter lim="400000"/>
            </a:ln>
            <a:effectLst/>
          </p:spPr>
        </p:pic>
      </p:grpSp>
      <p:grpSp>
        <p:nvGrpSpPr>
          <p:cNvPr id="7948" name="Group"/>
          <p:cNvGrpSpPr/>
          <p:nvPr/>
        </p:nvGrpSpPr>
        <p:grpSpPr>
          <a:xfrm flipH="1">
            <a:off x="9303540" y="3629289"/>
            <a:ext cx="1619137" cy="2517752"/>
            <a:chOff x="0" y="0"/>
            <a:chExt cx="1619135" cy="2517750"/>
          </a:xfrm>
        </p:grpSpPr>
        <p:pic>
          <p:nvPicPr>
            <p:cNvPr id="7928" name="Image" descr="Image"/>
            <p:cNvPicPr>
              <a:picLocks noChangeAspect="1"/>
            </p:cNvPicPr>
            <p:nvPr/>
          </p:nvPicPr>
          <p:blipFill>
            <a:blip r:embed="rId17">
              <a:extLst/>
            </a:blip>
            <a:stretch>
              <a:fillRect/>
            </a:stretch>
          </p:blipFill>
          <p:spPr>
            <a:xfrm>
              <a:off x="1198179" y="2019753"/>
              <a:ext cx="342419" cy="489171"/>
            </a:xfrm>
            <a:prstGeom prst="rect">
              <a:avLst/>
            </a:prstGeom>
            <a:ln w="12700" cap="flat">
              <a:noFill/>
              <a:miter lim="400000"/>
            </a:ln>
            <a:effectLst/>
          </p:spPr>
        </p:pic>
        <p:pic>
          <p:nvPicPr>
            <p:cNvPr id="7929"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7930" name="Image" descr="Image"/>
            <p:cNvPicPr>
              <a:picLocks noChangeAspect="1"/>
            </p:cNvPicPr>
            <p:nvPr/>
          </p:nvPicPr>
          <p:blipFill>
            <a:blip r:embed="rId19">
              <a:extLst/>
            </a:blip>
            <a:stretch>
              <a:fillRect/>
            </a:stretch>
          </p:blipFill>
          <p:spPr>
            <a:xfrm>
              <a:off x="1179453" y="1540675"/>
              <a:ext cx="390118" cy="463619"/>
            </a:xfrm>
            <a:prstGeom prst="rect">
              <a:avLst/>
            </a:prstGeom>
            <a:ln w="12700" cap="flat">
              <a:noFill/>
              <a:miter lim="400000"/>
            </a:ln>
            <a:effectLst/>
          </p:spPr>
        </p:pic>
        <p:pic>
          <p:nvPicPr>
            <p:cNvPr id="7931"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7932"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7933"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7934"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7935"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7936"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7937"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7938"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7939"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7940" name="Image" descr="Image"/>
            <p:cNvPicPr>
              <a:picLocks noChangeAspect="1"/>
            </p:cNvPicPr>
            <p:nvPr/>
          </p:nvPicPr>
          <p:blipFill>
            <a:blip r:embed="rId29">
              <a:extLst/>
            </a:blip>
            <a:stretch>
              <a:fillRect/>
            </a:stretch>
          </p:blipFill>
          <p:spPr>
            <a:xfrm>
              <a:off x="429968" y="59719"/>
              <a:ext cx="316564" cy="488035"/>
            </a:xfrm>
            <a:prstGeom prst="rect">
              <a:avLst/>
            </a:prstGeom>
            <a:ln w="12700" cap="flat">
              <a:noFill/>
              <a:miter lim="400000"/>
            </a:ln>
            <a:effectLst/>
          </p:spPr>
        </p:pic>
        <p:pic>
          <p:nvPicPr>
            <p:cNvPr id="7941"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7942"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7943" name="Image" descr="Image"/>
            <p:cNvPicPr>
              <a:picLocks noChangeAspect="1"/>
            </p:cNvPicPr>
            <p:nvPr/>
          </p:nvPicPr>
          <p:blipFill>
            <a:blip r:embed="rId8">
              <a:extLst/>
            </a:blip>
            <a:stretch>
              <a:fillRect/>
            </a:stretch>
          </p:blipFill>
          <p:spPr>
            <a:xfrm>
              <a:off x="1192732" y="550684"/>
              <a:ext cx="363561" cy="480420"/>
            </a:xfrm>
            <a:prstGeom prst="rect">
              <a:avLst/>
            </a:prstGeom>
            <a:ln w="12700" cap="flat">
              <a:noFill/>
              <a:miter lim="400000"/>
            </a:ln>
            <a:effectLst/>
          </p:spPr>
        </p:pic>
        <p:pic>
          <p:nvPicPr>
            <p:cNvPr id="7944"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7945"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7946"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7947"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5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95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95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000" name="Group"/>
          <p:cNvGrpSpPr/>
          <p:nvPr/>
        </p:nvGrpSpPr>
        <p:grpSpPr>
          <a:xfrm>
            <a:off x="143751" y="171451"/>
            <a:ext cx="1270001" cy="9410697"/>
            <a:chOff x="0" y="0"/>
            <a:chExt cx="1270000" cy="9410696"/>
          </a:xfrm>
        </p:grpSpPr>
        <p:grpSp>
          <p:nvGrpSpPr>
            <p:cNvPr id="7959" name="Group"/>
            <p:cNvGrpSpPr/>
            <p:nvPr/>
          </p:nvGrpSpPr>
          <p:grpSpPr>
            <a:xfrm flipH="1">
              <a:off x="0" y="0"/>
              <a:ext cx="1270000" cy="1270000"/>
              <a:chOff x="0" y="0"/>
              <a:chExt cx="1270000" cy="1270000"/>
            </a:xfrm>
          </p:grpSpPr>
          <p:sp>
            <p:nvSpPr>
              <p:cNvPr id="79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58" name="Group"/>
              <p:cNvGrpSpPr/>
              <p:nvPr/>
            </p:nvGrpSpPr>
            <p:grpSpPr>
              <a:xfrm>
                <a:off x="46001" y="46001"/>
                <a:ext cx="1177998" cy="1177998"/>
                <a:chOff x="0" y="0"/>
                <a:chExt cx="1177997" cy="1177997"/>
              </a:xfrm>
            </p:grpSpPr>
            <p:pic>
              <p:nvPicPr>
                <p:cNvPr id="795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95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962" name="Group"/>
            <p:cNvGrpSpPr/>
            <p:nvPr/>
          </p:nvGrpSpPr>
          <p:grpSpPr>
            <a:xfrm flipH="1">
              <a:off x="0" y="6776780"/>
              <a:ext cx="1270000" cy="1270001"/>
              <a:chOff x="0" y="0"/>
              <a:chExt cx="1270000" cy="1270000"/>
            </a:xfrm>
          </p:grpSpPr>
          <p:sp>
            <p:nvSpPr>
              <p:cNvPr id="79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96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965" name="Group"/>
            <p:cNvGrpSpPr/>
            <p:nvPr/>
          </p:nvGrpSpPr>
          <p:grpSpPr>
            <a:xfrm flipH="1">
              <a:off x="0" y="8140696"/>
              <a:ext cx="1270000" cy="1270001"/>
              <a:chOff x="0" y="0"/>
              <a:chExt cx="1270000" cy="1270000"/>
            </a:xfrm>
          </p:grpSpPr>
          <p:sp>
            <p:nvSpPr>
              <p:cNvPr id="79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96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975" name="Group"/>
            <p:cNvGrpSpPr/>
            <p:nvPr/>
          </p:nvGrpSpPr>
          <p:grpSpPr>
            <a:xfrm flipH="1">
              <a:off x="0" y="1356782"/>
              <a:ext cx="1270000" cy="1270001"/>
              <a:chOff x="0" y="0"/>
              <a:chExt cx="1270000" cy="1270000"/>
            </a:xfrm>
          </p:grpSpPr>
          <p:sp>
            <p:nvSpPr>
              <p:cNvPr id="79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74" name="Group"/>
              <p:cNvGrpSpPr/>
              <p:nvPr/>
            </p:nvGrpSpPr>
            <p:grpSpPr>
              <a:xfrm flipH="1">
                <a:off x="47625" y="56900"/>
                <a:ext cx="1174751" cy="1156200"/>
                <a:chOff x="0" y="0"/>
                <a:chExt cx="1174749" cy="1156199"/>
              </a:xfrm>
            </p:grpSpPr>
            <p:pic>
              <p:nvPicPr>
                <p:cNvPr id="796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96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96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97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97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97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97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983" name="Group"/>
            <p:cNvGrpSpPr/>
            <p:nvPr/>
          </p:nvGrpSpPr>
          <p:grpSpPr>
            <a:xfrm flipH="1">
              <a:off x="0" y="4057648"/>
              <a:ext cx="1270000" cy="1270001"/>
              <a:chOff x="0" y="0"/>
              <a:chExt cx="1270000" cy="1270000"/>
            </a:xfrm>
          </p:grpSpPr>
          <p:sp>
            <p:nvSpPr>
              <p:cNvPr id="79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82" name="Group"/>
              <p:cNvGrpSpPr/>
              <p:nvPr/>
            </p:nvGrpSpPr>
            <p:grpSpPr>
              <a:xfrm>
                <a:off x="47624" y="74251"/>
                <a:ext cx="1174751" cy="1129000"/>
                <a:chOff x="0" y="0"/>
                <a:chExt cx="1174749" cy="1128998"/>
              </a:xfrm>
            </p:grpSpPr>
            <p:pic>
              <p:nvPicPr>
                <p:cNvPr id="797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97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97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98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98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990" name="Group"/>
            <p:cNvGrpSpPr/>
            <p:nvPr/>
          </p:nvGrpSpPr>
          <p:grpSpPr>
            <a:xfrm flipH="1">
              <a:off x="0" y="5414431"/>
              <a:ext cx="1270000" cy="1270001"/>
              <a:chOff x="0" y="0"/>
              <a:chExt cx="1270000" cy="1270000"/>
            </a:xfrm>
          </p:grpSpPr>
          <p:sp>
            <p:nvSpPr>
              <p:cNvPr id="79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89" name="Group"/>
              <p:cNvGrpSpPr/>
              <p:nvPr/>
            </p:nvGrpSpPr>
            <p:grpSpPr>
              <a:xfrm>
                <a:off x="47625" y="45767"/>
                <a:ext cx="1174751" cy="1178466"/>
                <a:chOff x="0" y="0"/>
                <a:chExt cx="1174750" cy="1178465"/>
              </a:xfrm>
            </p:grpSpPr>
            <p:pic>
              <p:nvPicPr>
                <p:cNvPr id="798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98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98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98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999" name="Group"/>
            <p:cNvGrpSpPr/>
            <p:nvPr/>
          </p:nvGrpSpPr>
          <p:grpSpPr>
            <a:xfrm flipH="1">
              <a:off x="0" y="2713565"/>
              <a:ext cx="1270000" cy="1270001"/>
              <a:chOff x="0" y="0"/>
              <a:chExt cx="1270000" cy="1270000"/>
            </a:xfrm>
          </p:grpSpPr>
          <p:sp>
            <p:nvSpPr>
              <p:cNvPr id="79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98" name="Group"/>
              <p:cNvGrpSpPr/>
              <p:nvPr/>
            </p:nvGrpSpPr>
            <p:grpSpPr>
              <a:xfrm>
                <a:off x="63500" y="30985"/>
                <a:ext cx="1111251" cy="1217225"/>
                <a:chOff x="0" y="0"/>
                <a:chExt cx="1111250" cy="1217223"/>
              </a:xfrm>
            </p:grpSpPr>
            <p:pic>
              <p:nvPicPr>
                <p:cNvPr id="799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99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99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99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99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99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046" name="Group"/>
          <p:cNvGrpSpPr/>
          <p:nvPr/>
        </p:nvGrpSpPr>
        <p:grpSpPr>
          <a:xfrm>
            <a:off x="11578348" y="171451"/>
            <a:ext cx="1270001" cy="9410698"/>
            <a:chOff x="0" y="0"/>
            <a:chExt cx="1270000" cy="9410696"/>
          </a:xfrm>
        </p:grpSpPr>
        <p:grpSp>
          <p:nvGrpSpPr>
            <p:cNvPr id="8005" name="Group"/>
            <p:cNvGrpSpPr/>
            <p:nvPr/>
          </p:nvGrpSpPr>
          <p:grpSpPr>
            <a:xfrm flipH="1">
              <a:off x="0" y="0"/>
              <a:ext cx="1270000" cy="1270000"/>
              <a:chOff x="0" y="0"/>
              <a:chExt cx="1270000" cy="1270000"/>
            </a:xfrm>
          </p:grpSpPr>
          <p:sp>
            <p:nvSpPr>
              <p:cNvPr id="80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04" name="Group"/>
              <p:cNvGrpSpPr/>
              <p:nvPr/>
            </p:nvGrpSpPr>
            <p:grpSpPr>
              <a:xfrm>
                <a:off x="46001" y="46001"/>
                <a:ext cx="1177998" cy="1177998"/>
                <a:chOff x="0" y="0"/>
                <a:chExt cx="1177997" cy="1177997"/>
              </a:xfrm>
            </p:grpSpPr>
            <p:pic>
              <p:nvPicPr>
                <p:cNvPr id="800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00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008" name="Group"/>
            <p:cNvGrpSpPr/>
            <p:nvPr/>
          </p:nvGrpSpPr>
          <p:grpSpPr>
            <a:xfrm flipH="1">
              <a:off x="0" y="6776780"/>
              <a:ext cx="1270000" cy="1270001"/>
              <a:chOff x="0" y="0"/>
              <a:chExt cx="1270000" cy="1270000"/>
            </a:xfrm>
          </p:grpSpPr>
          <p:sp>
            <p:nvSpPr>
              <p:cNvPr id="80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00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011" name="Group"/>
            <p:cNvGrpSpPr/>
            <p:nvPr/>
          </p:nvGrpSpPr>
          <p:grpSpPr>
            <a:xfrm flipH="1">
              <a:off x="0" y="8140696"/>
              <a:ext cx="1270000" cy="1270001"/>
              <a:chOff x="0" y="0"/>
              <a:chExt cx="1270000" cy="1270000"/>
            </a:xfrm>
          </p:grpSpPr>
          <p:sp>
            <p:nvSpPr>
              <p:cNvPr id="80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01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021" name="Group"/>
            <p:cNvGrpSpPr/>
            <p:nvPr/>
          </p:nvGrpSpPr>
          <p:grpSpPr>
            <a:xfrm flipH="1">
              <a:off x="0" y="1356782"/>
              <a:ext cx="1270000" cy="1270001"/>
              <a:chOff x="0" y="0"/>
              <a:chExt cx="1270000" cy="1270000"/>
            </a:xfrm>
          </p:grpSpPr>
          <p:sp>
            <p:nvSpPr>
              <p:cNvPr id="80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20" name="Group"/>
              <p:cNvGrpSpPr/>
              <p:nvPr/>
            </p:nvGrpSpPr>
            <p:grpSpPr>
              <a:xfrm flipH="1">
                <a:off x="47625" y="56900"/>
                <a:ext cx="1174751" cy="1156200"/>
                <a:chOff x="0" y="0"/>
                <a:chExt cx="1174749" cy="1156199"/>
              </a:xfrm>
            </p:grpSpPr>
            <p:pic>
              <p:nvPicPr>
                <p:cNvPr id="801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01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01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01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01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01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01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029" name="Group"/>
            <p:cNvGrpSpPr/>
            <p:nvPr/>
          </p:nvGrpSpPr>
          <p:grpSpPr>
            <a:xfrm flipH="1">
              <a:off x="0" y="4057648"/>
              <a:ext cx="1270000" cy="1270001"/>
              <a:chOff x="0" y="0"/>
              <a:chExt cx="1270000" cy="1270000"/>
            </a:xfrm>
          </p:grpSpPr>
          <p:sp>
            <p:nvSpPr>
              <p:cNvPr id="80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28" name="Group"/>
              <p:cNvGrpSpPr/>
              <p:nvPr/>
            </p:nvGrpSpPr>
            <p:grpSpPr>
              <a:xfrm>
                <a:off x="47624" y="74251"/>
                <a:ext cx="1174751" cy="1129000"/>
                <a:chOff x="0" y="0"/>
                <a:chExt cx="1174749" cy="1128998"/>
              </a:xfrm>
            </p:grpSpPr>
            <p:pic>
              <p:nvPicPr>
                <p:cNvPr id="802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02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02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02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02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036" name="Group"/>
            <p:cNvGrpSpPr/>
            <p:nvPr/>
          </p:nvGrpSpPr>
          <p:grpSpPr>
            <a:xfrm flipH="1">
              <a:off x="0" y="5414431"/>
              <a:ext cx="1270000" cy="1270001"/>
              <a:chOff x="0" y="0"/>
              <a:chExt cx="1270000" cy="1270000"/>
            </a:xfrm>
          </p:grpSpPr>
          <p:sp>
            <p:nvSpPr>
              <p:cNvPr id="80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35" name="Group"/>
              <p:cNvGrpSpPr/>
              <p:nvPr/>
            </p:nvGrpSpPr>
            <p:grpSpPr>
              <a:xfrm>
                <a:off x="47625" y="45767"/>
                <a:ext cx="1174751" cy="1178466"/>
                <a:chOff x="0" y="0"/>
                <a:chExt cx="1174750" cy="1178465"/>
              </a:xfrm>
            </p:grpSpPr>
            <p:pic>
              <p:nvPicPr>
                <p:cNvPr id="803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03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03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03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045" name="Group"/>
            <p:cNvGrpSpPr/>
            <p:nvPr/>
          </p:nvGrpSpPr>
          <p:grpSpPr>
            <a:xfrm flipH="1">
              <a:off x="0" y="2713565"/>
              <a:ext cx="1270000" cy="1270001"/>
              <a:chOff x="0" y="0"/>
              <a:chExt cx="1270000" cy="1270000"/>
            </a:xfrm>
          </p:grpSpPr>
          <p:sp>
            <p:nvSpPr>
              <p:cNvPr id="80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44" name="Group"/>
              <p:cNvGrpSpPr/>
              <p:nvPr/>
            </p:nvGrpSpPr>
            <p:grpSpPr>
              <a:xfrm>
                <a:off x="63500" y="30985"/>
                <a:ext cx="1111251" cy="1217225"/>
                <a:chOff x="0" y="0"/>
                <a:chExt cx="1111250" cy="1217223"/>
              </a:xfrm>
            </p:grpSpPr>
            <p:pic>
              <p:nvPicPr>
                <p:cNvPr id="803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03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04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04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04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04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067" name="Group"/>
          <p:cNvGrpSpPr/>
          <p:nvPr/>
        </p:nvGrpSpPr>
        <p:grpSpPr>
          <a:xfrm flipH="1">
            <a:off x="9303540" y="3629289"/>
            <a:ext cx="1619137" cy="2517752"/>
            <a:chOff x="0" y="0"/>
            <a:chExt cx="1619135" cy="2517750"/>
          </a:xfrm>
        </p:grpSpPr>
        <p:pic>
          <p:nvPicPr>
            <p:cNvPr id="8047"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8048"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8049"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8050"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8051"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8052"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8053"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8054"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8055"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8056"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8057"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8058"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8059"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8060"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8061"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8062"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8063"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8064"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8065"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8066"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8078" name="Group"/>
          <p:cNvGrpSpPr/>
          <p:nvPr/>
        </p:nvGrpSpPr>
        <p:grpSpPr>
          <a:xfrm flipH="1">
            <a:off x="2915400" y="3606560"/>
            <a:ext cx="788539" cy="2540481"/>
            <a:chOff x="0" y="0"/>
            <a:chExt cx="788537" cy="2540480"/>
          </a:xfrm>
        </p:grpSpPr>
        <p:pic>
          <p:nvPicPr>
            <p:cNvPr id="8068"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8069"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8070"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8071"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8072"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8073"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8074"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8075"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8076"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8077"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8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08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08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130" name="Group"/>
          <p:cNvGrpSpPr/>
          <p:nvPr/>
        </p:nvGrpSpPr>
        <p:grpSpPr>
          <a:xfrm>
            <a:off x="143751" y="171451"/>
            <a:ext cx="1270001" cy="9410697"/>
            <a:chOff x="0" y="0"/>
            <a:chExt cx="1270000" cy="9410696"/>
          </a:xfrm>
        </p:grpSpPr>
        <p:grpSp>
          <p:nvGrpSpPr>
            <p:cNvPr id="8089" name="Group"/>
            <p:cNvGrpSpPr/>
            <p:nvPr/>
          </p:nvGrpSpPr>
          <p:grpSpPr>
            <a:xfrm flipH="1">
              <a:off x="0" y="0"/>
              <a:ext cx="1270000" cy="1270000"/>
              <a:chOff x="0" y="0"/>
              <a:chExt cx="1270000" cy="1270000"/>
            </a:xfrm>
          </p:grpSpPr>
          <p:sp>
            <p:nvSpPr>
              <p:cNvPr id="80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88" name="Group"/>
              <p:cNvGrpSpPr/>
              <p:nvPr/>
            </p:nvGrpSpPr>
            <p:grpSpPr>
              <a:xfrm>
                <a:off x="46001" y="46001"/>
                <a:ext cx="1177998" cy="1177998"/>
                <a:chOff x="0" y="0"/>
                <a:chExt cx="1177997" cy="1177997"/>
              </a:xfrm>
            </p:grpSpPr>
            <p:pic>
              <p:nvPicPr>
                <p:cNvPr id="808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08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092" name="Group"/>
            <p:cNvGrpSpPr/>
            <p:nvPr/>
          </p:nvGrpSpPr>
          <p:grpSpPr>
            <a:xfrm flipH="1">
              <a:off x="0" y="6776780"/>
              <a:ext cx="1270000" cy="1270001"/>
              <a:chOff x="0" y="0"/>
              <a:chExt cx="1270000" cy="1270000"/>
            </a:xfrm>
          </p:grpSpPr>
          <p:sp>
            <p:nvSpPr>
              <p:cNvPr id="80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09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095" name="Group"/>
            <p:cNvGrpSpPr/>
            <p:nvPr/>
          </p:nvGrpSpPr>
          <p:grpSpPr>
            <a:xfrm flipH="1">
              <a:off x="0" y="8140696"/>
              <a:ext cx="1270000" cy="1270001"/>
              <a:chOff x="0" y="0"/>
              <a:chExt cx="1270000" cy="1270000"/>
            </a:xfrm>
          </p:grpSpPr>
          <p:sp>
            <p:nvSpPr>
              <p:cNvPr id="80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09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105" name="Group"/>
            <p:cNvGrpSpPr/>
            <p:nvPr/>
          </p:nvGrpSpPr>
          <p:grpSpPr>
            <a:xfrm flipH="1">
              <a:off x="0" y="1356782"/>
              <a:ext cx="1270000" cy="1270001"/>
              <a:chOff x="0" y="0"/>
              <a:chExt cx="1270000" cy="1270000"/>
            </a:xfrm>
          </p:grpSpPr>
          <p:sp>
            <p:nvSpPr>
              <p:cNvPr id="80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04" name="Group"/>
              <p:cNvGrpSpPr/>
              <p:nvPr/>
            </p:nvGrpSpPr>
            <p:grpSpPr>
              <a:xfrm flipH="1">
                <a:off x="47625" y="56900"/>
                <a:ext cx="1174751" cy="1156200"/>
                <a:chOff x="0" y="0"/>
                <a:chExt cx="1174749" cy="1156199"/>
              </a:xfrm>
            </p:grpSpPr>
            <p:pic>
              <p:nvPicPr>
                <p:cNvPr id="809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09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09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10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10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10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10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113" name="Group"/>
            <p:cNvGrpSpPr/>
            <p:nvPr/>
          </p:nvGrpSpPr>
          <p:grpSpPr>
            <a:xfrm flipH="1">
              <a:off x="0" y="4057648"/>
              <a:ext cx="1270000" cy="1270001"/>
              <a:chOff x="0" y="0"/>
              <a:chExt cx="1270000" cy="1270000"/>
            </a:xfrm>
          </p:grpSpPr>
          <p:sp>
            <p:nvSpPr>
              <p:cNvPr id="81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12" name="Group"/>
              <p:cNvGrpSpPr/>
              <p:nvPr/>
            </p:nvGrpSpPr>
            <p:grpSpPr>
              <a:xfrm>
                <a:off x="47624" y="74251"/>
                <a:ext cx="1174751" cy="1129000"/>
                <a:chOff x="0" y="0"/>
                <a:chExt cx="1174749" cy="1128998"/>
              </a:xfrm>
            </p:grpSpPr>
            <p:pic>
              <p:nvPicPr>
                <p:cNvPr id="810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10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10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11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11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120" name="Group"/>
            <p:cNvGrpSpPr/>
            <p:nvPr/>
          </p:nvGrpSpPr>
          <p:grpSpPr>
            <a:xfrm flipH="1">
              <a:off x="0" y="5414431"/>
              <a:ext cx="1270000" cy="1270001"/>
              <a:chOff x="0" y="0"/>
              <a:chExt cx="1270000" cy="1270000"/>
            </a:xfrm>
          </p:grpSpPr>
          <p:sp>
            <p:nvSpPr>
              <p:cNvPr id="81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19" name="Group"/>
              <p:cNvGrpSpPr/>
              <p:nvPr/>
            </p:nvGrpSpPr>
            <p:grpSpPr>
              <a:xfrm>
                <a:off x="47625" y="45767"/>
                <a:ext cx="1174751" cy="1178466"/>
                <a:chOff x="0" y="0"/>
                <a:chExt cx="1174750" cy="1178465"/>
              </a:xfrm>
            </p:grpSpPr>
            <p:pic>
              <p:nvPicPr>
                <p:cNvPr id="811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11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11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11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129" name="Group"/>
            <p:cNvGrpSpPr/>
            <p:nvPr/>
          </p:nvGrpSpPr>
          <p:grpSpPr>
            <a:xfrm flipH="1">
              <a:off x="0" y="2713565"/>
              <a:ext cx="1270000" cy="1270001"/>
              <a:chOff x="0" y="0"/>
              <a:chExt cx="1270000" cy="1270000"/>
            </a:xfrm>
          </p:grpSpPr>
          <p:sp>
            <p:nvSpPr>
              <p:cNvPr id="81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28" name="Group"/>
              <p:cNvGrpSpPr/>
              <p:nvPr/>
            </p:nvGrpSpPr>
            <p:grpSpPr>
              <a:xfrm>
                <a:off x="63500" y="30985"/>
                <a:ext cx="1111251" cy="1217225"/>
                <a:chOff x="0" y="0"/>
                <a:chExt cx="1111250" cy="1217223"/>
              </a:xfrm>
            </p:grpSpPr>
            <p:pic>
              <p:nvPicPr>
                <p:cNvPr id="812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12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12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12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12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12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176" name="Group"/>
          <p:cNvGrpSpPr/>
          <p:nvPr/>
        </p:nvGrpSpPr>
        <p:grpSpPr>
          <a:xfrm>
            <a:off x="11578348" y="171451"/>
            <a:ext cx="1270001" cy="9410698"/>
            <a:chOff x="0" y="0"/>
            <a:chExt cx="1270000" cy="9410696"/>
          </a:xfrm>
        </p:grpSpPr>
        <p:grpSp>
          <p:nvGrpSpPr>
            <p:cNvPr id="8135" name="Group"/>
            <p:cNvGrpSpPr/>
            <p:nvPr/>
          </p:nvGrpSpPr>
          <p:grpSpPr>
            <a:xfrm flipH="1">
              <a:off x="0" y="0"/>
              <a:ext cx="1270000" cy="1270000"/>
              <a:chOff x="0" y="0"/>
              <a:chExt cx="1270000" cy="1270000"/>
            </a:xfrm>
          </p:grpSpPr>
          <p:sp>
            <p:nvSpPr>
              <p:cNvPr id="81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34" name="Group"/>
              <p:cNvGrpSpPr/>
              <p:nvPr/>
            </p:nvGrpSpPr>
            <p:grpSpPr>
              <a:xfrm>
                <a:off x="46001" y="46001"/>
                <a:ext cx="1177998" cy="1177998"/>
                <a:chOff x="0" y="0"/>
                <a:chExt cx="1177997" cy="1177997"/>
              </a:xfrm>
            </p:grpSpPr>
            <p:pic>
              <p:nvPicPr>
                <p:cNvPr id="813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13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138" name="Group"/>
            <p:cNvGrpSpPr/>
            <p:nvPr/>
          </p:nvGrpSpPr>
          <p:grpSpPr>
            <a:xfrm flipH="1">
              <a:off x="0" y="6776780"/>
              <a:ext cx="1270000" cy="1270001"/>
              <a:chOff x="0" y="0"/>
              <a:chExt cx="1270000" cy="1270000"/>
            </a:xfrm>
          </p:grpSpPr>
          <p:sp>
            <p:nvSpPr>
              <p:cNvPr id="81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13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141" name="Group"/>
            <p:cNvGrpSpPr/>
            <p:nvPr/>
          </p:nvGrpSpPr>
          <p:grpSpPr>
            <a:xfrm flipH="1">
              <a:off x="0" y="8140696"/>
              <a:ext cx="1270000" cy="1270001"/>
              <a:chOff x="0" y="0"/>
              <a:chExt cx="1270000" cy="1270000"/>
            </a:xfrm>
          </p:grpSpPr>
          <p:sp>
            <p:nvSpPr>
              <p:cNvPr id="81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14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151" name="Group"/>
            <p:cNvGrpSpPr/>
            <p:nvPr/>
          </p:nvGrpSpPr>
          <p:grpSpPr>
            <a:xfrm flipH="1">
              <a:off x="0" y="1356782"/>
              <a:ext cx="1270000" cy="1270001"/>
              <a:chOff x="0" y="0"/>
              <a:chExt cx="1270000" cy="1270000"/>
            </a:xfrm>
          </p:grpSpPr>
          <p:sp>
            <p:nvSpPr>
              <p:cNvPr id="81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50" name="Group"/>
              <p:cNvGrpSpPr/>
              <p:nvPr/>
            </p:nvGrpSpPr>
            <p:grpSpPr>
              <a:xfrm flipH="1">
                <a:off x="47625" y="56900"/>
                <a:ext cx="1174751" cy="1156200"/>
                <a:chOff x="0" y="0"/>
                <a:chExt cx="1174749" cy="1156199"/>
              </a:xfrm>
            </p:grpSpPr>
            <p:pic>
              <p:nvPicPr>
                <p:cNvPr id="814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14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14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14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14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14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14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159" name="Group"/>
            <p:cNvGrpSpPr/>
            <p:nvPr/>
          </p:nvGrpSpPr>
          <p:grpSpPr>
            <a:xfrm flipH="1">
              <a:off x="0" y="4057648"/>
              <a:ext cx="1270000" cy="1270001"/>
              <a:chOff x="0" y="0"/>
              <a:chExt cx="1270000" cy="1270000"/>
            </a:xfrm>
          </p:grpSpPr>
          <p:sp>
            <p:nvSpPr>
              <p:cNvPr id="81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58" name="Group"/>
              <p:cNvGrpSpPr/>
              <p:nvPr/>
            </p:nvGrpSpPr>
            <p:grpSpPr>
              <a:xfrm>
                <a:off x="47624" y="74251"/>
                <a:ext cx="1174751" cy="1129000"/>
                <a:chOff x="0" y="0"/>
                <a:chExt cx="1174749" cy="1128998"/>
              </a:xfrm>
            </p:grpSpPr>
            <p:pic>
              <p:nvPicPr>
                <p:cNvPr id="815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15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15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15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15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166" name="Group"/>
            <p:cNvGrpSpPr/>
            <p:nvPr/>
          </p:nvGrpSpPr>
          <p:grpSpPr>
            <a:xfrm flipH="1">
              <a:off x="0" y="5414431"/>
              <a:ext cx="1270000" cy="1270001"/>
              <a:chOff x="0" y="0"/>
              <a:chExt cx="1270000" cy="1270000"/>
            </a:xfrm>
          </p:grpSpPr>
          <p:sp>
            <p:nvSpPr>
              <p:cNvPr id="81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65" name="Group"/>
              <p:cNvGrpSpPr/>
              <p:nvPr/>
            </p:nvGrpSpPr>
            <p:grpSpPr>
              <a:xfrm>
                <a:off x="47625" y="45767"/>
                <a:ext cx="1174751" cy="1178466"/>
                <a:chOff x="0" y="0"/>
                <a:chExt cx="1174750" cy="1178465"/>
              </a:xfrm>
            </p:grpSpPr>
            <p:pic>
              <p:nvPicPr>
                <p:cNvPr id="816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16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16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16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175" name="Group"/>
            <p:cNvGrpSpPr/>
            <p:nvPr/>
          </p:nvGrpSpPr>
          <p:grpSpPr>
            <a:xfrm flipH="1">
              <a:off x="0" y="2713565"/>
              <a:ext cx="1270000" cy="1270001"/>
              <a:chOff x="0" y="0"/>
              <a:chExt cx="1270000" cy="1270000"/>
            </a:xfrm>
          </p:grpSpPr>
          <p:sp>
            <p:nvSpPr>
              <p:cNvPr id="81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74" name="Group"/>
              <p:cNvGrpSpPr/>
              <p:nvPr/>
            </p:nvGrpSpPr>
            <p:grpSpPr>
              <a:xfrm>
                <a:off x="63500" y="30985"/>
                <a:ext cx="1111251" cy="1217225"/>
                <a:chOff x="0" y="0"/>
                <a:chExt cx="1111250" cy="1217223"/>
              </a:xfrm>
            </p:grpSpPr>
            <p:pic>
              <p:nvPicPr>
                <p:cNvPr id="816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16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17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17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17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17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197" name="Group"/>
          <p:cNvGrpSpPr/>
          <p:nvPr/>
        </p:nvGrpSpPr>
        <p:grpSpPr>
          <a:xfrm flipH="1">
            <a:off x="9256462" y="1951358"/>
            <a:ext cx="2321634" cy="3185812"/>
            <a:chOff x="0" y="0"/>
            <a:chExt cx="2321632" cy="3185811"/>
          </a:xfrm>
        </p:grpSpPr>
        <p:pic>
          <p:nvPicPr>
            <p:cNvPr id="8177"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8178"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8179"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8180"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8181"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8182"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8183"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8184"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8185"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8186"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8187"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8188"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8189"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8190"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8191"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8192"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8193"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8194"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8195"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8196"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8208" name="Group"/>
          <p:cNvGrpSpPr/>
          <p:nvPr/>
        </p:nvGrpSpPr>
        <p:grpSpPr>
          <a:xfrm flipH="1">
            <a:off x="2915400" y="3606560"/>
            <a:ext cx="788539" cy="2540481"/>
            <a:chOff x="0" y="0"/>
            <a:chExt cx="788537" cy="2540480"/>
          </a:xfrm>
        </p:grpSpPr>
        <p:pic>
          <p:nvPicPr>
            <p:cNvPr id="8198" name="Image" descr="Image"/>
            <p:cNvPicPr>
              <a:picLocks noChangeAspect="1"/>
            </p:cNvPicPr>
            <p:nvPr/>
          </p:nvPicPr>
          <p:blipFill>
            <a:blip r:embed="rId25">
              <a:extLst/>
            </a:blip>
            <a:stretch>
              <a:fillRect/>
            </a:stretch>
          </p:blipFill>
          <p:spPr>
            <a:xfrm>
              <a:off x="24686" y="1072071"/>
              <a:ext cx="329907" cy="471295"/>
            </a:xfrm>
            <a:prstGeom prst="rect">
              <a:avLst/>
            </a:prstGeom>
            <a:ln w="12700" cap="flat">
              <a:noFill/>
              <a:miter lim="400000"/>
            </a:ln>
            <a:effectLst/>
          </p:spPr>
        </p:pic>
        <p:pic>
          <p:nvPicPr>
            <p:cNvPr id="8199" name="Image" descr="Image"/>
            <p:cNvPicPr>
              <a:picLocks noChangeAspect="1"/>
            </p:cNvPicPr>
            <p:nvPr/>
          </p:nvPicPr>
          <p:blipFill>
            <a:blip r:embed="rId21">
              <a:extLst/>
            </a:blip>
            <a:stretch>
              <a:fillRect/>
            </a:stretch>
          </p:blipFill>
          <p:spPr>
            <a:xfrm>
              <a:off x="0" y="22729"/>
              <a:ext cx="379279" cy="501190"/>
            </a:xfrm>
            <a:prstGeom prst="rect">
              <a:avLst/>
            </a:prstGeom>
            <a:ln w="12700" cap="flat">
              <a:noFill/>
              <a:miter lim="400000"/>
            </a:ln>
            <a:effectLst/>
          </p:spPr>
        </p:pic>
        <p:pic>
          <p:nvPicPr>
            <p:cNvPr id="8200"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8201"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8202"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8203"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8204"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8205"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8206"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8207"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1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21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21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260" name="Group"/>
          <p:cNvGrpSpPr/>
          <p:nvPr/>
        </p:nvGrpSpPr>
        <p:grpSpPr>
          <a:xfrm>
            <a:off x="143751" y="171451"/>
            <a:ext cx="1270001" cy="9410697"/>
            <a:chOff x="0" y="0"/>
            <a:chExt cx="1270000" cy="9410696"/>
          </a:xfrm>
        </p:grpSpPr>
        <p:grpSp>
          <p:nvGrpSpPr>
            <p:cNvPr id="8219" name="Group"/>
            <p:cNvGrpSpPr/>
            <p:nvPr/>
          </p:nvGrpSpPr>
          <p:grpSpPr>
            <a:xfrm flipH="1">
              <a:off x="0" y="0"/>
              <a:ext cx="1270000" cy="1270000"/>
              <a:chOff x="0" y="0"/>
              <a:chExt cx="1270000" cy="1270000"/>
            </a:xfrm>
          </p:grpSpPr>
          <p:sp>
            <p:nvSpPr>
              <p:cNvPr id="82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18" name="Group"/>
              <p:cNvGrpSpPr/>
              <p:nvPr/>
            </p:nvGrpSpPr>
            <p:grpSpPr>
              <a:xfrm>
                <a:off x="46001" y="46001"/>
                <a:ext cx="1177998" cy="1177998"/>
                <a:chOff x="0" y="0"/>
                <a:chExt cx="1177997" cy="1177997"/>
              </a:xfrm>
            </p:grpSpPr>
            <p:pic>
              <p:nvPicPr>
                <p:cNvPr id="821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21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222" name="Group"/>
            <p:cNvGrpSpPr/>
            <p:nvPr/>
          </p:nvGrpSpPr>
          <p:grpSpPr>
            <a:xfrm flipH="1">
              <a:off x="0" y="6776780"/>
              <a:ext cx="1270000" cy="1270001"/>
              <a:chOff x="0" y="0"/>
              <a:chExt cx="1270000" cy="1270000"/>
            </a:xfrm>
          </p:grpSpPr>
          <p:sp>
            <p:nvSpPr>
              <p:cNvPr id="82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22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225" name="Group"/>
            <p:cNvGrpSpPr/>
            <p:nvPr/>
          </p:nvGrpSpPr>
          <p:grpSpPr>
            <a:xfrm flipH="1">
              <a:off x="0" y="8140696"/>
              <a:ext cx="1270000" cy="1270001"/>
              <a:chOff x="0" y="0"/>
              <a:chExt cx="1270000" cy="1270000"/>
            </a:xfrm>
          </p:grpSpPr>
          <p:sp>
            <p:nvSpPr>
              <p:cNvPr id="82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22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235" name="Group"/>
            <p:cNvGrpSpPr/>
            <p:nvPr/>
          </p:nvGrpSpPr>
          <p:grpSpPr>
            <a:xfrm flipH="1">
              <a:off x="0" y="1356782"/>
              <a:ext cx="1270000" cy="1270001"/>
              <a:chOff x="0" y="0"/>
              <a:chExt cx="1270000" cy="1270000"/>
            </a:xfrm>
          </p:grpSpPr>
          <p:sp>
            <p:nvSpPr>
              <p:cNvPr id="82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34" name="Group"/>
              <p:cNvGrpSpPr/>
              <p:nvPr/>
            </p:nvGrpSpPr>
            <p:grpSpPr>
              <a:xfrm flipH="1">
                <a:off x="47625" y="56900"/>
                <a:ext cx="1174751" cy="1156200"/>
                <a:chOff x="0" y="0"/>
                <a:chExt cx="1174749" cy="1156199"/>
              </a:xfrm>
            </p:grpSpPr>
            <p:pic>
              <p:nvPicPr>
                <p:cNvPr id="822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22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22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23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23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23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23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243" name="Group"/>
            <p:cNvGrpSpPr/>
            <p:nvPr/>
          </p:nvGrpSpPr>
          <p:grpSpPr>
            <a:xfrm flipH="1">
              <a:off x="0" y="4057648"/>
              <a:ext cx="1270000" cy="1270001"/>
              <a:chOff x="0" y="0"/>
              <a:chExt cx="1270000" cy="1270000"/>
            </a:xfrm>
          </p:grpSpPr>
          <p:sp>
            <p:nvSpPr>
              <p:cNvPr id="82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42" name="Group"/>
              <p:cNvGrpSpPr/>
              <p:nvPr/>
            </p:nvGrpSpPr>
            <p:grpSpPr>
              <a:xfrm>
                <a:off x="47624" y="74251"/>
                <a:ext cx="1174751" cy="1129000"/>
                <a:chOff x="0" y="0"/>
                <a:chExt cx="1174749" cy="1128998"/>
              </a:xfrm>
            </p:grpSpPr>
            <p:pic>
              <p:nvPicPr>
                <p:cNvPr id="823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23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23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24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24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250" name="Group"/>
            <p:cNvGrpSpPr/>
            <p:nvPr/>
          </p:nvGrpSpPr>
          <p:grpSpPr>
            <a:xfrm flipH="1">
              <a:off x="0" y="5414431"/>
              <a:ext cx="1270000" cy="1270001"/>
              <a:chOff x="0" y="0"/>
              <a:chExt cx="1270000" cy="1270000"/>
            </a:xfrm>
          </p:grpSpPr>
          <p:sp>
            <p:nvSpPr>
              <p:cNvPr id="82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49" name="Group"/>
              <p:cNvGrpSpPr/>
              <p:nvPr/>
            </p:nvGrpSpPr>
            <p:grpSpPr>
              <a:xfrm>
                <a:off x="47625" y="45767"/>
                <a:ext cx="1174751" cy="1178466"/>
                <a:chOff x="0" y="0"/>
                <a:chExt cx="1174750" cy="1178465"/>
              </a:xfrm>
            </p:grpSpPr>
            <p:pic>
              <p:nvPicPr>
                <p:cNvPr id="824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24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24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24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259" name="Group"/>
            <p:cNvGrpSpPr/>
            <p:nvPr/>
          </p:nvGrpSpPr>
          <p:grpSpPr>
            <a:xfrm flipH="1">
              <a:off x="0" y="2713565"/>
              <a:ext cx="1270000" cy="1270001"/>
              <a:chOff x="0" y="0"/>
              <a:chExt cx="1270000" cy="1270000"/>
            </a:xfrm>
          </p:grpSpPr>
          <p:sp>
            <p:nvSpPr>
              <p:cNvPr id="82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58" name="Group"/>
              <p:cNvGrpSpPr/>
              <p:nvPr/>
            </p:nvGrpSpPr>
            <p:grpSpPr>
              <a:xfrm>
                <a:off x="63500" y="30985"/>
                <a:ext cx="1111251" cy="1217225"/>
                <a:chOff x="0" y="0"/>
                <a:chExt cx="1111250" cy="1217223"/>
              </a:xfrm>
            </p:grpSpPr>
            <p:pic>
              <p:nvPicPr>
                <p:cNvPr id="825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25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25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25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25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25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306" name="Group"/>
          <p:cNvGrpSpPr/>
          <p:nvPr/>
        </p:nvGrpSpPr>
        <p:grpSpPr>
          <a:xfrm>
            <a:off x="11578348" y="171451"/>
            <a:ext cx="1270001" cy="9410698"/>
            <a:chOff x="0" y="0"/>
            <a:chExt cx="1270000" cy="9410696"/>
          </a:xfrm>
        </p:grpSpPr>
        <p:grpSp>
          <p:nvGrpSpPr>
            <p:cNvPr id="8265" name="Group"/>
            <p:cNvGrpSpPr/>
            <p:nvPr/>
          </p:nvGrpSpPr>
          <p:grpSpPr>
            <a:xfrm flipH="1">
              <a:off x="0" y="0"/>
              <a:ext cx="1270000" cy="1270000"/>
              <a:chOff x="0" y="0"/>
              <a:chExt cx="1270000" cy="1270000"/>
            </a:xfrm>
          </p:grpSpPr>
          <p:sp>
            <p:nvSpPr>
              <p:cNvPr id="82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64" name="Group"/>
              <p:cNvGrpSpPr/>
              <p:nvPr/>
            </p:nvGrpSpPr>
            <p:grpSpPr>
              <a:xfrm>
                <a:off x="46001" y="46001"/>
                <a:ext cx="1177998" cy="1177998"/>
                <a:chOff x="0" y="0"/>
                <a:chExt cx="1177997" cy="1177997"/>
              </a:xfrm>
            </p:grpSpPr>
            <p:pic>
              <p:nvPicPr>
                <p:cNvPr id="826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26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268" name="Group"/>
            <p:cNvGrpSpPr/>
            <p:nvPr/>
          </p:nvGrpSpPr>
          <p:grpSpPr>
            <a:xfrm flipH="1">
              <a:off x="0" y="6776780"/>
              <a:ext cx="1270000" cy="1270001"/>
              <a:chOff x="0" y="0"/>
              <a:chExt cx="1270000" cy="1270000"/>
            </a:xfrm>
          </p:grpSpPr>
          <p:sp>
            <p:nvSpPr>
              <p:cNvPr id="82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26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271" name="Group"/>
            <p:cNvGrpSpPr/>
            <p:nvPr/>
          </p:nvGrpSpPr>
          <p:grpSpPr>
            <a:xfrm flipH="1">
              <a:off x="0" y="8140696"/>
              <a:ext cx="1270000" cy="1270001"/>
              <a:chOff x="0" y="0"/>
              <a:chExt cx="1270000" cy="1270000"/>
            </a:xfrm>
          </p:grpSpPr>
          <p:sp>
            <p:nvSpPr>
              <p:cNvPr id="82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27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281" name="Group"/>
            <p:cNvGrpSpPr/>
            <p:nvPr/>
          </p:nvGrpSpPr>
          <p:grpSpPr>
            <a:xfrm flipH="1">
              <a:off x="0" y="1356782"/>
              <a:ext cx="1270000" cy="1270001"/>
              <a:chOff x="0" y="0"/>
              <a:chExt cx="1270000" cy="1270000"/>
            </a:xfrm>
          </p:grpSpPr>
          <p:sp>
            <p:nvSpPr>
              <p:cNvPr id="82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80" name="Group"/>
              <p:cNvGrpSpPr/>
              <p:nvPr/>
            </p:nvGrpSpPr>
            <p:grpSpPr>
              <a:xfrm flipH="1">
                <a:off x="47625" y="56900"/>
                <a:ext cx="1174751" cy="1156200"/>
                <a:chOff x="0" y="0"/>
                <a:chExt cx="1174749" cy="1156199"/>
              </a:xfrm>
            </p:grpSpPr>
            <p:pic>
              <p:nvPicPr>
                <p:cNvPr id="827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27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27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27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27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27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27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289" name="Group"/>
            <p:cNvGrpSpPr/>
            <p:nvPr/>
          </p:nvGrpSpPr>
          <p:grpSpPr>
            <a:xfrm flipH="1">
              <a:off x="0" y="4057648"/>
              <a:ext cx="1270000" cy="1270001"/>
              <a:chOff x="0" y="0"/>
              <a:chExt cx="1270000" cy="1270000"/>
            </a:xfrm>
          </p:grpSpPr>
          <p:sp>
            <p:nvSpPr>
              <p:cNvPr id="82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88" name="Group"/>
              <p:cNvGrpSpPr/>
              <p:nvPr/>
            </p:nvGrpSpPr>
            <p:grpSpPr>
              <a:xfrm>
                <a:off x="47624" y="74251"/>
                <a:ext cx="1174751" cy="1129000"/>
                <a:chOff x="0" y="0"/>
                <a:chExt cx="1174749" cy="1128998"/>
              </a:xfrm>
            </p:grpSpPr>
            <p:pic>
              <p:nvPicPr>
                <p:cNvPr id="828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28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28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28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28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296" name="Group"/>
            <p:cNvGrpSpPr/>
            <p:nvPr/>
          </p:nvGrpSpPr>
          <p:grpSpPr>
            <a:xfrm flipH="1">
              <a:off x="0" y="5414431"/>
              <a:ext cx="1270000" cy="1270001"/>
              <a:chOff x="0" y="0"/>
              <a:chExt cx="1270000" cy="1270000"/>
            </a:xfrm>
          </p:grpSpPr>
          <p:sp>
            <p:nvSpPr>
              <p:cNvPr id="82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95" name="Group"/>
              <p:cNvGrpSpPr/>
              <p:nvPr/>
            </p:nvGrpSpPr>
            <p:grpSpPr>
              <a:xfrm>
                <a:off x="47625" y="45767"/>
                <a:ext cx="1174751" cy="1178466"/>
                <a:chOff x="0" y="0"/>
                <a:chExt cx="1174750" cy="1178465"/>
              </a:xfrm>
            </p:grpSpPr>
            <p:pic>
              <p:nvPicPr>
                <p:cNvPr id="829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29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29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29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305" name="Group"/>
            <p:cNvGrpSpPr/>
            <p:nvPr/>
          </p:nvGrpSpPr>
          <p:grpSpPr>
            <a:xfrm flipH="1">
              <a:off x="0" y="2713565"/>
              <a:ext cx="1270000" cy="1270001"/>
              <a:chOff x="0" y="0"/>
              <a:chExt cx="1270000" cy="1270000"/>
            </a:xfrm>
          </p:grpSpPr>
          <p:sp>
            <p:nvSpPr>
              <p:cNvPr id="82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04" name="Group"/>
              <p:cNvGrpSpPr/>
              <p:nvPr/>
            </p:nvGrpSpPr>
            <p:grpSpPr>
              <a:xfrm>
                <a:off x="63500" y="30985"/>
                <a:ext cx="1111251" cy="1217225"/>
                <a:chOff x="0" y="0"/>
                <a:chExt cx="1111250" cy="1217223"/>
              </a:xfrm>
            </p:grpSpPr>
            <p:pic>
              <p:nvPicPr>
                <p:cNvPr id="829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29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30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30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30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30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327" name="Group"/>
          <p:cNvGrpSpPr/>
          <p:nvPr/>
        </p:nvGrpSpPr>
        <p:grpSpPr>
          <a:xfrm flipH="1">
            <a:off x="9256462" y="1951358"/>
            <a:ext cx="2321634" cy="3185812"/>
            <a:chOff x="0" y="0"/>
            <a:chExt cx="2321632" cy="3185811"/>
          </a:xfrm>
        </p:grpSpPr>
        <p:pic>
          <p:nvPicPr>
            <p:cNvPr id="8307"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8308"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8309"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8310"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8311"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8312"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8313"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8314"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8315"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8316"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8317"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8318"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8319"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8320"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8321"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8322"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8323"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8324"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8325"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8326"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8338" name="Group"/>
          <p:cNvGrpSpPr/>
          <p:nvPr/>
        </p:nvGrpSpPr>
        <p:grpSpPr>
          <a:xfrm flipH="1">
            <a:off x="1515780" y="571689"/>
            <a:ext cx="826532" cy="8620785"/>
            <a:chOff x="0" y="0"/>
            <a:chExt cx="826530" cy="8620783"/>
          </a:xfrm>
        </p:grpSpPr>
        <p:pic>
          <p:nvPicPr>
            <p:cNvPr id="8328"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8329"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8330"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8331"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8332"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8333"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8334"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8335"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8336"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8337"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4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34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34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390" name="Group"/>
          <p:cNvGrpSpPr/>
          <p:nvPr/>
        </p:nvGrpSpPr>
        <p:grpSpPr>
          <a:xfrm>
            <a:off x="143751" y="171451"/>
            <a:ext cx="1270001" cy="9410697"/>
            <a:chOff x="0" y="0"/>
            <a:chExt cx="1270000" cy="9410696"/>
          </a:xfrm>
        </p:grpSpPr>
        <p:grpSp>
          <p:nvGrpSpPr>
            <p:cNvPr id="8349" name="Group"/>
            <p:cNvGrpSpPr/>
            <p:nvPr/>
          </p:nvGrpSpPr>
          <p:grpSpPr>
            <a:xfrm flipH="1">
              <a:off x="0" y="0"/>
              <a:ext cx="1270000" cy="1270000"/>
              <a:chOff x="0" y="0"/>
              <a:chExt cx="1270000" cy="1270000"/>
            </a:xfrm>
          </p:grpSpPr>
          <p:sp>
            <p:nvSpPr>
              <p:cNvPr id="83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48" name="Group"/>
              <p:cNvGrpSpPr/>
              <p:nvPr/>
            </p:nvGrpSpPr>
            <p:grpSpPr>
              <a:xfrm>
                <a:off x="46001" y="46001"/>
                <a:ext cx="1177998" cy="1177998"/>
                <a:chOff x="0" y="0"/>
                <a:chExt cx="1177997" cy="1177997"/>
              </a:xfrm>
            </p:grpSpPr>
            <p:pic>
              <p:nvPicPr>
                <p:cNvPr id="834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34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352" name="Group"/>
            <p:cNvGrpSpPr/>
            <p:nvPr/>
          </p:nvGrpSpPr>
          <p:grpSpPr>
            <a:xfrm flipH="1">
              <a:off x="0" y="6776780"/>
              <a:ext cx="1270000" cy="1270001"/>
              <a:chOff x="0" y="0"/>
              <a:chExt cx="1270000" cy="1270000"/>
            </a:xfrm>
          </p:grpSpPr>
          <p:sp>
            <p:nvSpPr>
              <p:cNvPr id="83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35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355" name="Group"/>
            <p:cNvGrpSpPr/>
            <p:nvPr/>
          </p:nvGrpSpPr>
          <p:grpSpPr>
            <a:xfrm flipH="1">
              <a:off x="0" y="8140696"/>
              <a:ext cx="1270000" cy="1270001"/>
              <a:chOff x="0" y="0"/>
              <a:chExt cx="1270000" cy="1270000"/>
            </a:xfrm>
          </p:grpSpPr>
          <p:sp>
            <p:nvSpPr>
              <p:cNvPr id="83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35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365" name="Group"/>
            <p:cNvGrpSpPr/>
            <p:nvPr/>
          </p:nvGrpSpPr>
          <p:grpSpPr>
            <a:xfrm flipH="1">
              <a:off x="0" y="1356782"/>
              <a:ext cx="1270000" cy="1270001"/>
              <a:chOff x="0" y="0"/>
              <a:chExt cx="1270000" cy="1270000"/>
            </a:xfrm>
          </p:grpSpPr>
          <p:sp>
            <p:nvSpPr>
              <p:cNvPr id="83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64" name="Group"/>
              <p:cNvGrpSpPr/>
              <p:nvPr/>
            </p:nvGrpSpPr>
            <p:grpSpPr>
              <a:xfrm flipH="1">
                <a:off x="47625" y="56900"/>
                <a:ext cx="1174751" cy="1156200"/>
                <a:chOff x="0" y="0"/>
                <a:chExt cx="1174749" cy="1156199"/>
              </a:xfrm>
            </p:grpSpPr>
            <p:pic>
              <p:nvPicPr>
                <p:cNvPr id="835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35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35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36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36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36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36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373" name="Group"/>
            <p:cNvGrpSpPr/>
            <p:nvPr/>
          </p:nvGrpSpPr>
          <p:grpSpPr>
            <a:xfrm flipH="1">
              <a:off x="0" y="4057648"/>
              <a:ext cx="1270000" cy="1270001"/>
              <a:chOff x="0" y="0"/>
              <a:chExt cx="1270000" cy="1270000"/>
            </a:xfrm>
          </p:grpSpPr>
          <p:sp>
            <p:nvSpPr>
              <p:cNvPr id="83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72" name="Group"/>
              <p:cNvGrpSpPr/>
              <p:nvPr/>
            </p:nvGrpSpPr>
            <p:grpSpPr>
              <a:xfrm>
                <a:off x="47624" y="74251"/>
                <a:ext cx="1174751" cy="1129000"/>
                <a:chOff x="0" y="0"/>
                <a:chExt cx="1174749" cy="1128998"/>
              </a:xfrm>
            </p:grpSpPr>
            <p:pic>
              <p:nvPicPr>
                <p:cNvPr id="836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36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36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37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37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380" name="Group"/>
            <p:cNvGrpSpPr/>
            <p:nvPr/>
          </p:nvGrpSpPr>
          <p:grpSpPr>
            <a:xfrm flipH="1">
              <a:off x="0" y="5414431"/>
              <a:ext cx="1270000" cy="1270001"/>
              <a:chOff x="0" y="0"/>
              <a:chExt cx="1270000" cy="1270000"/>
            </a:xfrm>
          </p:grpSpPr>
          <p:sp>
            <p:nvSpPr>
              <p:cNvPr id="83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79" name="Group"/>
              <p:cNvGrpSpPr/>
              <p:nvPr/>
            </p:nvGrpSpPr>
            <p:grpSpPr>
              <a:xfrm>
                <a:off x="47625" y="45767"/>
                <a:ext cx="1174751" cy="1178466"/>
                <a:chOff x="0" y="0"/>
                <a:chExt cx="1174750" cy="1178465"/>
              </a:xfrm>
            </p:grpSpPr>
            <p:pic>
              <p:nvPicPr>
                <p:cNvPr id="837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37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37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37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389" name="Group"/>
            <p:cNvGrpSpPr/>
            <p:nvPr/>
          </p:nvGrpSpPr>
          <p:grpSpPr>
            <a:xfrm flipH="1">
              <a:off x="0" y="2713565"/>
              <a:ext cx="1270000" cy="1270001"/>
              <a:chOff x="0" y="0"/>
              <a:chExt cx="1270000" cy="1270000"/>
            </a:xfrm>
          </p:grpSpPr>
          <p:sp>
            <p:nvSpPr>
              <p:cNvPr id="83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88" name="Group"/>
              <p:cNvGrpSpPr/>
              <p:nvPr/>
            </p:nvGrpSpPr>
            <p:grpSpPr>
              <a:xfrm>
                <a:off x="63500" y="30985"/>
                <a:ext cx="1111251" cy="1217225"/>
                <a:chOff x="0" y="0"/>
                <a:chExt cx="1111250" cy="1217223"/>
              </a:xfrm>
            </p:grpSpPr>
            <p:pic>
              <p:nvPicPr>
                <p:cNvPr id="838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38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38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38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38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38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436" name="Group"/>
          <p:cNvGrpSpPr/>
          <p:nvPr/>
        </p:nvGrpSpPr>
        <p:grpSpPr>
          <a:xfrm>
            <a:off x="11578348" y="171451"/>
            <a:ext cx="1270001" cy="9410698"/>
            <a:chOff x="0" y="0"/>
            <a:chExt cx="1270000" cy="9410696"/>
          </a:xfrm>
        </p:grpSpPr>
        <p:grpSp>
          <p:nvGrpSpPr>
            <p:cNvPr id="8395" name="Group"/>
            <p:cNvGrpSpPr/>
            <p:nvPr/>
          </p:nvGrpSpPr>
          <p:grpSpPr>
            <a:xfrm flipH="1">
              <a:off x="0" y="0"/>
              <a:ext cx="1270000" cy="1270000"/>
              <a:chOff x="0" y="0"/>
              <a:chExt cx="1270000" cy="1270000"/>
            </a:xfrm>
          </p:grpSpPr>
          <p:sp>
            <p:nvSpPr>
              <p:cNvPr id="83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94" name="Group"/>
              <p:cNvGrpSpPr/>
              <p:nvPr/>
            </p:nvGrpSpPr>
            <p:grpSpPr>
              <a:xfrm>
                <a:off x="46001" y="46001"/>
                <a:ext cx="1177998" cy="1177998"/>
                <a:chOff x="0" y="0"/>
                <a:chExt cx="1177997" cy="1177997"/>
              </a:xfrm>
            </p:grpSpPr>
            <p:pic>
              <p:nvPicPr>
                <p:cNvPr id="839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39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398" name="Group"/>
            <p:cNvGrpSpPr/>
            <p:nvPr/>
          </p:nvGrpSpPr>
          <p:grpSpPr>
            <a:xfrm flipH="1">
              <a:off x="0" y="6776780"/>
              <a:ext cx="1270000" cy="1270001"/>
              <a:chOff x="0" y="0"/>
              <a:chExt cx="1270000" cy="1270000"/>
            </a:xfrm>
          </p:grpSpPr>
          <p:sp>
            <p:nvSpPr>
              <p:cNvPr id="83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39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401" name="Group"/>
            <p:cNvGrpSpPr/>
            <p:nvPr/>
          </p:nvGrpSpPr>
          <p:grpSpPr>
            <a:xfrm flipH="1">
              <a:off x="0" y="8140696"/>
              <a:ext cx="1270000" cy="1270001"/>
              <a:chOff x="0" y="0"/>
              <a:chExt cx="1270000" cy="1270000"/>
            </a:xfrm>
          </p:grpSpPr>
          <p:sp>
            <p:nvSpPr>
              <p:cNvPr id="83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40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411" name="Group"/>
            <p:cNvGrpSpPr/>
            <p:nvPr/>
          </p:nvGrpSpPr>
          <p:grpSpPr>
            <a:xfrm flipH="1">
              <a:off x="0" y="1356782"/>
              <a:ext cx="1270000" cy="1270001"/>
              <a:chOff x="0" y="0"/>
              <a:chExt cx="1270000" cy="1270000"/>
            </a:xfrm>
          </p:grpSpPr>
          <p:sp>
            <p:nvSpPr>
              <p:cNvPr id="84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410" name="Group"/>
              <p:cNvGrpSpPr/>
              <p:nvPr/>
            </p:nvGrpSpPr>
            <p:grpSpPr>
              <a:xfrm flipH="1">
                <a:off x="47625" y="56900"/>
                <a:ext cx="1174751" cy="1156200"/>
                <a:chOff x="0" y="0"/>
                <a:chExt cx="1174749" cy="1156199"/>
              </a:xfrm>
            </p:grpSpPr>
            <p:pic>
              <p:nvPicPr>
                <p:cNvPr id="840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40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40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40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40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40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40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419" name="Group"/>
            <p:cNvGrpSpPr/>
            <p:nvPr/>
          </p:nvGrpSpPr>
          <p:grpSpPr>
            <a:xfrm flipH="1">
              <a:off x="0" y="4057648"/>
              <a:ext cx="1270000" cy="1270001"/>
              <a:chOff x="0" y="0"/>
              <a:chExt cx="1270000" cy="1270000"/>
            </a:xfrm>
          </p:grpSpPr>
          <p:sp>
            <p:nvSpPr>
              <p:cNvPr id="84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418" name="Group"/>
              <p:cNvGrpSpPr/>
              <p:nvPr/>
            </p:nvGrpSpPr>
            <p:grpSpPr>
              <a:xfrm>
                <a:off x="47624" y="74251"/>
                <a:ext cx="1174751" cy="1129000"/>
                <a:chOff x="0" y="0"/>
                <a:chExt cx="1174749" cy="1128998"/>
              </a:xfrm>
            </p:grpSpPr>
            <p:pic>
              <p:nvPicPr>
                <p:cNvPr id="841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41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41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41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41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426" name="Group"/>
            <p:cNvGrpSpPr/>
            <p:nvPr/>
          </p:nvGrpSpPr>
          <p:grpSpPr>
            <a:xfrm flipH="1">
              <a:off x="0" y="5414431"/>
              <a:ext cx="1270000" cy="1270001"/>
              <a:chOff x="0" y="0"/>
              <a:chExt cx="1270000" cy="1270000"/>
            </a:xfrm>
          </p:grpSpPr>
          <p:sp>
            <p:nvSpPr>
              <p:cNvPr id="84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425" name="Group"/>
              <p:cNvGrpSpPr/>
              <p:nvPr/>
            </p:nvGrpSpPr>
            <p:grpSpPr>
              <a:xfrm>
                <a:off x="47625" y="45767"/>
                <a:ext cx="1174751" cy="1178466"/>
                <a:chOff x="0" y="0"/>
                <a:chExt cx="1174750" cy="1178465"/>
              </a:xfrm>
            </p:grpSpPr>
            <p:pic>
              <p:nvPicPr>
                <p:cNvPr id="842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42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42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42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435" name="Group"/>
            <p:cNvGrpSpPr/>
            <p:nvPr/>
          </p:nvGrpSpPr>
          <p:grpSpPr>
            <a:xfrm flipH="1">
              <a:off x="0" y="2713565"/>
              <a:ext cx="1270000" cy="1270001"/>
              <a:chOff x="0" y="0"/>
              <a:chExt cx="1270000" cy="1270000"/>
            </a:xfrm>
          </p:grpSpPr>
          <p:sp>
            <p:nvSpPr>
              <p:cNvPr id="84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434" name="Group"/>
              <p:cNvGrpSpPr/>
              <p:nvPr/>
            </p:nvGrpSpPr>
            <p:grpSpPr>
              <a:xfrm>
                <a:off x="63500" y="30985"/>
                <a:ext cx="1111251" cy="1217225"/>
                <a:chOff x="0" y="0"/>
                <a:chExt cx="1111250" cy="1217223"/>
              </a:xfrm>
            </p:grpSpPr>
            <p:pic>
              <p:nvPicPr>
                <p:cNvPr id="842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42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43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43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43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43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469" name="Group"/>
          <p:cNvGrpSpPr/>
          <p:nvPr/>
        </p:nvGrpSpPr>
        <p:grpSpPr>
          <a:xfrm flipH="1">
            <a:off x="1515780" y="571689"/>
            <a:ext cx="10062315" cy="8620785"/>
            <a:chOff x="0" y="0"/>
            <a:chExt cx="10062314" cy="8620783"/>
          </a:xfrm>
        </p:grpSpPr>
        <p:grpSp>
          <p:nvGrpSpPr>
            <p:cNvPr id="8457" name="Group"/>
            <p:cNvGrpSpPr/>
            <p:nvPr/>
          </p:nvGrpSpPr>
          <p:grpSpPr>
            <a:xfrm>
              <a:off x="0" y="1379668"/>
              <a:ext cx="2321633" cy="3185812"/>
              <a:chOff x="0" y="0"/>
              <a:chExt cx="2321632" cy="3185811"/>
            </a:xfrm>
          </p:grpSpPr>
          <p:pic>
            <p:nvPicPr>
              <p:cNvPr id="8437"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8438"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8439"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8440"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8441"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8442"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8443"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8444"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8445"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8446"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8447"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8448"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8449"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8450"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8451"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8452"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8453"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8454"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8455"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8456"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8468" name="Group"/>
            <p:cNvGrpSpPr/>
            <p:nvPr/>
          </p:nvGrpSpPr>
          <p:grpSpPr>
            <a:xfrm>
              <a:off x="9235783" y="-1"/>
              <a:ext cx="826532" cy="8620785"/>
              <a:chOff x="0" y="0"/>
              <a:chExt cx="826530" cy="8620783"/>
            </a:xfrm>
          </p:grpSpPr>
          <p:pic>
            <p:nvPicPr>
              <p:cNvPr id="8458"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8459"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8460"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8461"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8462"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8463"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8464"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8465"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8466"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8467"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grpSp>
      <p:grpSp>
        <p:nvGrpSpPr>
          <p:cNvPr id="8477" name="Group"/>
          <p:cNvGrpSpPr/>
          <p:nvPr/>
        </p:nvGrpSpPr>
        <p:grpSpPr>
          <a:xfrm>
            <a:off x="3059098" y="8276496"/>
            <a:ext cx="6873904" cy="1268318"/>
            <a:chOff x="0" y="0"/>
            <a:chExt cx="6873902" cy="1268316"/>
          </a:xfrm>
        </p:grpSpPr>
        <p:pic>
          <p:nvPicPr>
            <p:cNvPr id="8470" name="Image" descr="Image"/>
            <p:cNvPicPr>
              <a:picLocks noChangeAspect="1"/>
            </p:cNvPicPr>
            <p:nvPr/>
          </p:nvPicPr>
          <p:blipFill>
            <a:blip r:embed="rId35">
              <a:extLst/>
            </a:blip>
            <a:stretch>
              <a:fillRect/>
            </a:stretch>
          </p:blipFill>
          <p:spPr>
            <a:xfrm flipH="1">
              <a:off x="2301773" y="319473"/>
              <a:ext cx="630479" cy="635822"/>
            </a:xfrm>
            <a:prstGeom prst="rect">
              <a:avLst/>
            </a:prstGeom>
            <a:ln w="12700" cap="flat">
              <a:noFill/>
              <a:miter lim="400000"/>
            </a:ln>
            <a:effectLst/>
          </p:spPr>
        </p:pic>
        <p:pic>
          <p:nvPicPr>
            <p:cNvPr id="8471" name="Image" descr="Image"/>
            <p:cNvPicPr>
              <a:picLocks noChangeAspect="1"/>
            </p:cNvPicPr>
            <p:nvPr/>
          </p:nvPicPr>
          <p:blipFill>
            <a:blip r:embed="rId36">
              <a:extLst/>
            </a:blip>
            <a:stretch>
              <a:fillRect/>
            </a:stretch>
          </p:blipFill>
          <p:spPr>
            <a:xfrm flipH="1">
              <a:off x="1307743" y="166813"/>
              <a:ext cx="941142" cy="941142"/>
            </a:xfrm>
            <a:prstGeom prst="rect">
              <a:avLst/>
            </a:prstGeom>
            <a:ln w="12700" cap="flat">
              <a:noFill/>
              <a:miter lim="400000"/>
            </a:ln>
            <a:effectLst/>
          </p:spPr>
        </p:pic>
        <p:pic>
          <p:nvPicPr>
            <p:cNvPr id="8472" name="Image" descr="Image"/>
            <p:cNvPicPr>
              <a:picLocks noChangeAspect="1"/>
            </p:cNvPicPr>
            <p:nvPr/>
          </p:nvPicPr>
          <p:blipFill>
            <a:blip r:embed="rId37">
              <a:extLst/>
            </a:blip>
            <a:stretch>
              <a:fillRect/>
            </a:stretch>
          </p:blipFill>
          <p:spPr>
            <a:xfrm flipH="1">
              <a:off x="0" y="6451"/>
              <a:ext cx="1254855" cy="1261866"/>
            </a:xfrm>
            <a:prstGeom prst="rect">
              <a:avLst/>
            </a:prstGeom>
            <a:ln w="12700" cap="flat">
              <a:noFill/>
              <a:miter lim="400000"/>
            </a:ln>
            <a:effectLst/>
          </p:spPr>
        </p:pic>
        <p:pic>
          <p:nvPicPr>
            <p:cNvPr id="8473" name="Image" descr="Image"/>
            <p:cNvPicPr>
              <a:picLocks noChangeAspect="1"/>
            </p:cNvPicPr>
            <p:nvPr/>
          </p:nvPicPr>
          <p:blipFill>
            <a:blip r:embed="rId38">
              <a:extLst/>
            </a:blip>
            <a:stretch>
              <a:fillRect/>
            </a:stretch>
          </p:blipFill>
          <p:spPr>
            <a:xfrm>
              <a:off x="2929825" y="344953"/>
              <a:ext cx="987839" cy="571959"/>
            </a:xfrm>
            <a:prstGeom prst="rect">
              <a:avLst/>
            </a:prstGeom>
            <a:ln w="12700" cap="flat">
              <a:noFill/>
              <a:miter lim="400000"/>
            </a:ln>
            <a:effectLst/>
          </p:spPr>
        </p:pic>
        <p:pic>
          <p:nvPicPr>
            <p:cNvPr id="8474" name="Image" descr="Image"/>
            <p:cNvPicPr>
              <a:picLocks noChangeAspect="1"/>
            </p:cNvPicPr>
            <p:nvPr/>
          </p:nvPicPr>
          <p:blipFill>
            <a:blip r:embed="rId39">
              <a:extLst/>
            </a:blip>
            <a:stretch>
              <a:fillRect/>
            </a:stretch>
          </p:blipFill>
          <p:spPr>
            <a:xfrm flipH="1">
              <a:off x="5619047" y="0"/>
              <a:ext cx="1254856" cy="1261866"/>
            </a:xfrm>
            <a:prstGeom prst="rect">
              <a:avLst/>
            </a:prstGeom>
            <a:ln w="12700" cap="flat">
              <a:noFill/>
              <a:miter lim="400000"/>
            </a:ln>
            <a:effectLst/>
          </p:spPr>
        </p:pic>
        <p:pic>
          <p:nvPicPr>
            <p:cNvPr id="8475" name="Image" descr="Image"/>
            <p:cNvPicPr>
              <a:picLocks noChangeAspect="1"/>
            </p:cNvPicPr>
            <p:nvPr/>
          </p:nvPicPr>
          <p:blipFill>
            <a:blip r:embed="rId40">
              <a:extLst/>
            </a:blip>
            <a:stretch>
              <a:fillRect/>
            </a:stretch>
          </p:blipFill>
          <p:spPr>
            <a:xfrm flipH="1">
              <a:off x="4633634" y="160361"/>
              <a:ext cx="941142" cy="941142"/>
            </a:xfrm>
            <a:prstGeom prst="rect">
              <a:avLst/>
            </a:prstGeom>
            <a:ln w="12700" cap="flat">
              <a:noFill/>
              <a:miter lim="400000"/>
            </a:ln>
            <a:effectLst/>
          </p:spPr>
        </p:pic>
        <p:pic>
          <p:nvPicPr>
            <p:cNvPr id="8476" name="Image" descr="Image"/>
            <p:cNvPicPr>
              <a:picLocks noChangeAspect="1"/>
            </p:cNvPicPr>
            <p:nvPr/>
          </p:nvPicPr>
          <p:blipFill>
            <a:blip r:embed="rId41">
              <a:extLst/>
            </a:blip>
            <a:stretch>
              <a:fillRect/>
            </a:stretch>
          </p:blipFill>
          <p:spPr>
            <a:xfrm flipH="1">
              <a:off x="3961935" y="314560"/>
              <a:ext cx="627429" cy="63274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1" name="Size"/>
          <p:cNvSpPr txBox="1"/>
          <p:nvPr>
            <p:ph type="ctrTitle"/>
          </p:nvPr>
        </p:nvSpPr>
        <p:spPr>
          <a:xfrm>
            <a:off x="1270000" y="-3466454"/>
            <a:ext cx="10464800" cy="3302001"/>
          </a:xfrm>
          <a:prstGeom prst="rect">
            <a:avLst/>
          </a:prstGeom>
        </p:spPr>
        <p:txBody>
          <a:bodyPr/>
          <a:lstStyle/>
          <a:p>
            <a:pPr/>
            <a:r>
              <a:t>Size</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515" name="Group"/>
          <p:cNvGrpSpPr/>
          <p:nvPr/>
        </p:nvGrpSpPr>
        <p:grpSpPr>
          <a:xfrm flipH="1">
            <a:off x="4622494" y="5168072"/>
            <a:ext cx="3759812" cy="3784863"/>
            <a:chOff x="0" y="0"/>
            <a:chExt cx="3759811" cy="3784862"/>
          </a:xfrm>
        </p:grpSpPr>
        <p:pic>
          <p:nvPicPr>
            <p:cNvPr id="8485"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8486" name="Image" descr="Image"/>
            <p:cNvPicPr>
              <a:picLocks noChangeAspect="1"/>
            </p:cNvPicPr>
            <p:nvPr/>
          </p:nvPicPr>
          <p:blipFill>
            <a:blip r:embed="rId4">
              <a:extLst/>
            </a:blip>
            <a:stretch>
              <a:fillRect/>
            </a:stretch>
          </p:blipFill>
          <p:spPr>
            <a:xfrm>
              <a:off x="3137689" y="1520374"/>
              <a:ext cx="593563" cy="763152"/>
            </a:xfrm>
            <a:prstGeom prst="rect">
              <a:avLst/>
            </a:prstGeom>
            <a:ln w="12700" cap="flat">
              <a:noFill/>
              <a:miter lim="400000"/>
            </a:ln>
            <a:effectLst/>
          </p:spPr>
        </p:pic>
        <p:pic>
          <p:nvPicPr>
            <p:cNvPr id="8487" name="Image" descr="Image"/>
            <p:cNvPicPr>
              <a:picLocks noChangeAspect="1"/>
            </p:cNvPicPr>
            <p:nvPr/>
          </p:nvPicPr>
          <p:blipFill>
            <a:blip r:embed="rId5">
              <a:extLst/>
            </a:blip>
            <a:stretch>
              <a:fillRect/>
            </a:stretch>
          </p:blipFill>
          <p:spPr>
            <a:xfrm>
              <a:off x="659316" y="3115494"/>
              <a:ext cx="542799" cy="645066"/>
            </a:xfrm>
            <a:prstGeom prst="rect">
              <a:avLst/>
            </a:prstGeom>
            <a:ln w="12700" cap="flat">
              <a:noFill/>
              <a:miter lim="400000"/>
            </a:ln>
            <a:effectLst/>
          </p:spPr>
        </p:pic>
        <p:pic>
          <p:nvPicPr>
            <p:cNvPr id="8488"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8489"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8490" name="Image" descr="Image"/>
            <p:cNvPicPr>
              <a:picLocks noChangeAspect="1"/>
            </p:cNvPicPr>
            <p:nvPr/>
          </p:nvPicPr>
          <p:blipFill>
            <a:blip r:embed="rId8">
              <a:extLst/>
            </a:blip>
            <a:stretch>
              <a:fillRect/>
            </a:stretch>
          </p:blipFill>
          <p:spPr>
            <a:xfrm>
              <a:off x="2569701" y="1527691"/>
              <a:ext cx="464465" cy="660969"/>
            </a:xfrm>
            <a:prstGeom prst="rect">
              <a:avLst/>
            </a:prstGeom>
            <a:ln w="12700" cap="flat">
              <a:noFill/>
              <a:miter lim="400000"/>
            </a:ln>
            <a:effectLst/>
          </p:spPr>
        </p:pic>
        <p:pic>
          <p:nvPicPr>
            <p:cNvPr id="8491" name="Image" descr="Image"/>
            <p:cNvPicPr>
              <a:picLocks noChangeAspect="1"/>
            </p:cNvPicPr>
            <p:nvPr/>
          </p:nvPicPr>
          <p:blipFill>
            <a:blip r:embed="rId9">
              <a:extLst/>
            </a:blip>
            <a:stretch>
              <a:fillRect/>
            </a:stretch>
          </p:blipFill>
          <p:spPr>
            <a:xfrm>
              <a:off x="3210266" y="794449"/>
              <a:ext cx="448407" cy="640581"/>
            </a:xfrm>
            <a:prstGeom prst="rect">
              <a:avLst/>
            </a:prstGeom>
            <a:ln w="12700" cap="flat">
              <a:noFill/>
              <a:miter lim="400000"/>
            </a:ln>
            <a:effectLst/>
          </p:spPr>
        </p:pic>
        <p:pic>
          <p:nvPicPr>
            <p:cNvPr id="8492"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8493"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8494" name="Image" descr="Image"/>
            <p:cNvPicPr>
              <a:picLocks noChangeAspect="1"/>
            </p:cNvPicPr>
            <p:nvPr/>
          </p:nvPicPr>
          <p:blipFill>
            <a:blip r:embed="rId12">
              <a:extLst/>
            </a:blip>
            <a:stretch>
              <a:fillRect/>
            </a:stretch>
          </p:blipFill>
          <p:spPr>
            <a:xfrm>
              <a:off x="2537013" y="21663"/>
              <a:ext cx="515514" cy="681215"/>
            </a:xfrm>
            <a:prstGeom prst="rect">
              <a:avLst/>
            </a:prstGeom>
            <a:ln w="12700" cap="flat">
              <a:noFill/>
              <a:miter lim="400000"/>
            </a:ln>
            <a:effectLst/>
          </p:spPr>
        </p:pic>
        <p:pic>
          <p:nvPicPr>
            <p:cNvPr id="8495"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8496"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8497"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8498"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8499"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8500"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8501"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8502"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8503" name="Image" descr="Image"/>
            <p:cNvPicPr>
              <a:picLocks noChangeAspect="1"/>
            </p:cNvPicPr>
            <p:nvPr/>
          </p:nvPicPr>
          <p:blipFill>
            <a:blip r:embed="rId21">
              <a:extLst/>
            </a:blip>
            <a:stretch>
              <a:fillRect/>
            </a:stretch>
          </p:blipFill>
          <p:spPr>
            <a:xfrm>
              <a:off x="2544857" y="780519"/>
              <a:ext cx="499826" cy="668441"/>
            </a:xfrm>
            <a:prstGeom prst="rect">
              <a:avLst/>
            </a:prstGeom>
            <a:ln w="12700" cap="flat">
              <a:noFill/>
              <a:miter lim="400000"/>
            </a:ln>
            <a:effectLst/>
          </p:spPr>
        </p:pic>
        <p:pic>
          <p:nvPicPr>
            <p:cNvPr id="8504"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8505"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8506" name="Image" descr="Image"/>
            <p:cNvPicPr>
              <a:picLocks noChangeAspect="1"/>
            </p:cNvPicPr>
            <p:nvPr/>
          </p:nvPicPr>
          <p:blipFill>
            <a:blip r:embed="rId23">
              <a:extLst/>
            </a:blip>
            <a:stretch>
              <a:fillRect/>
            </a:stretch>
          </p:blipFill>
          <p:spPr>
            <a:xfrm>
              <a:off x="1993979" y="2268463"/>
              <a:ext cx="373363" cy="668441"/>
            </a:xfrm>
            <a:prstGeom prst="rect">
              <a:avLst/>
            </a:prstGeom>
            <a:ln w="12700" cap="flat">
              <a:noFill/>
              <a:miter lim="400000"/>
            </a:ln>
            <a:effectLst/>
          </p:spPr>
        </p:pic>
        <p:pic>
          <p:nvPicPr>
            <p:cNvPr id="8507"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8508"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8509" name="Image" descr="Image"/>
            <p:cNvPicPr>
              <a:picLocks noChangeAspect="1"/>
            </p:cNvPicPr>
            <p:nvPr/>
          </p:nvPicPr>
          <p:blipFill>
            <a:blip r:embed="rId13">
              <a:extLst/>
            </a:blip>
            <a:stretch>
              <a:fillRect/>
            </a:stretch>
          </p:blipFill>
          <p:spPr>
            <a:xfrm>
              <a:off x="0" y="752469"/>
              <a:ext cx="584655" cy="724541"/>
            </a:xfrm>
            <a:prstGeom prst="rect">
              <a:avLst/>
            </a:prstGeom>
            <a:ln w="12700" cap="flat">
              <a:noFill/>
              <a:miter lim="400000"/>
            </a:ln>
            <a:effectLst/>
          </p:spPr>
        </p:pic>
        <p:pic>
          <p:nvPicPr>
            <p:cNvPr id="8510"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8511" name="Image" descr="Image"/>
            <p:cNvPicPr>
              <a:picLocks noChangeAspect="1"/>
            </p:cNvPicPr>
            <p:nvPr/>
          </p:nvPicPr>
          <p:blipFill>
            <a:blip r:embed="rId27">
              <a:extLst/>
            </a:blip>
            <a:stretch>
              <a:fillRect/>
            </a:stretch>
          </p:blipFill>
          <p:spPr>
            <a:xfrm>
              <a:off x="3172172" y="2268463"/>
              <a:ext cx="587640" cy="668441"/>
            </a:xfrm>
            <a:prstGeom prst="rect">
              <a:avLst/>
            </a:prstGeom>
            <a:ln w="12700" cap="flat">
              <a:noFill/>
              <a:miter lim="400000"/>
            </a:ln>
            <a:effectLst/>
          </p:spPr>
        </p:pic>
        <p:pic>
          <p:nvPicPr>
            <p:cNvPr id="8512" name="Image" descr="Image"/>
            <p:cNvPicPr>
              <a:picLocks noChangeAspect="1"/>
            </p:cNvPicPr>
            <p:nvPr/>
          </p:nvPicPr>
          <p:blipFill>
            <a:blip r:embed="rId28">
              <a:extLst/>
            </a:blip>
            <a:stretch>
              <a:fillRect/>
            </a:stretch>
          </p:blipFill>
          <p:spPr>
            <a:xfrm>
              <a:off x="3210266" y="3117492"/>
              <a:ext cx="534391" cy="605351"/>
            </a:xfrm>
            <a:prstGeom prst="rect">
              <a:avLst/>
            </a:prstGeom>
            <a:ln w="12700" cap="flat">
              <a:noFill/>
              <a:miter lim="400000"/>
            </a:ln>
            <a:effectLst/>
          </p:spPr>
        </p:pic>
        <p:pic>
          <p:nvPicPr>
            <p:cNvPr id="8513"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8514" name="Image" descr="Image"/>
            <p:cNvPicPr>
              <a:picLocks noChangeAspect="1"/>
            </p:cNvPicPr>
            <p:nvPr/>
          </p:nvPicPr>
          <p:blipFill>
            <a:blip r:embed="rId29">
              <a:extLst/>
            </a:blip>
            <a:stretch>
              <a:fillRect/>
            </a:stretch>
          </p:blipFill>
          <p:spPr>
            <a:xfrm>
              <a:off x="2087" y="28050"/>
              <a:ext cx="535211" cy="668441"/>
            </a:xfrm>
            <a:prstGeom prst="rect">
              <a:avLst/>
            </a:prstGeom>
            <a:ln w="12700" cap="flat">
              <a:noFill/>
              <a:miter lim="400000"/>
            </a:ln>
            <a:effectLst/>
          </p:spPr>
        </p:pic>
      </p:grpSp>
      <p:pic>
        <p:nvPicPr>
          <p:cNvPr id="8516"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851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51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564" name="Group"/>
          <p:cNvGrpSpPr/>
          <p:nvPr/>
        </p:nvGrpSpPr>
        <p:grpSpPr>
          <a:xfrm>
            <a:off x="143751" y="171451"/>
            <a:ext cx="1270001" cy="9410697"/>
            <a:chOff x="0" y="0"/>
            <a:chExt cx="1270000" cy="9410696"/>
          </a:xfrm>
        </p:grpSpPr>
        <p:grpSp>
          <p:nvGrpSpPr>
            <p:cNvPr id="8523" name="Group"/>
            <p:cNvGrpSpPr/>
            <p:nvPr/>
          </p:nvGrpSpPr>
          <p:grpSpPr>
            <a:xfrm flipH="1">
              <a:off x="0" y="0"/>
              <a:ext cx="1270000" cy="1270000"/>
              <a:chOff x="0" y="0"/>
              <a:chExt cx="1270000" cy="1270000"/>
            </a:xfrm>
          </p:grpSpPr>
          <p:sp>
            <p:nvSpPr>
              <p:cNvPr id="85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22" name="Group"/>
              <p:cNvGrpSpPr/>
              <p:nvPr/>
            </p:nvGrpSpPr>
            <p:grpSpPr>
              <a:xfrm>
                <a:off x="46001" y="46001"/>
                <a:ext cx="1177998" cy="1177998"/>
                <a:chOff x="0" y="0"/>
                <a:chExt cx="1177997" cy="1177997"/>
              </a:xfrm>
            </p:grpSpPr>
            <p:pic>
              <p:nvPicPr>
                <p:cNvPr id="8520"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8521"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8526" name="Group"/>
            <p:cNvGrpSpPr/>
            <p:nvPr/>
          </p:nvGrpSpPr>
          <p:grpSpPr>
            <a:xfrm flipH="1">
              <a:off x="0" y="6776780"/>
              <a:ext cx="1270000" cy="1270001"/>
              <a:chOff x="0" y="0"/>
              <a:chExt cx="1270000" cy="1270000"/>
            </a:xfrm>
          </p:grpSpPr>
          <p:sp>
            <p:nvSpPr>
              <p:cNvPr id="85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525"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8529" name="Group"/>
            <p:cNvGrpSpPr/>
            <p:nvPr/>
          </p:nvGrpSpPr>
          <p:grpSpPr>
            <a:xfrm flipH="1">
              <a:off x="0" y="8140696"/>
              <a:ext cx="1270000" cy="1270001"/>
              <a:chOff x="0" y="0"/>
              <a:chExt cx="1270000" cy="1270000"/>
            </a:xfrm>
          </p:grpSpPr>
          <p:sp>
            <p:nvSpPr>
              <p:cNvPr id="85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528"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8539" name="Group"/>
            <p:cNvGrpSpPr/>
            <p:nvPr/>
          </p:nvGrpSpPr>
          <p:grpSpPr>
            <a:xfrm flipH="1">
              <a:off x="0" y="1356782"/>
              <a:ext cx="1270000" cy="1270001"/>
              <a:chOff x="0" y="0"/>
              <a:chExt cx="1270000" cy="1270000"/>
            </a:xfrm>
          </p:grpSpPr>
          <p:sp>
            <p:nvSpPr>
              <p:cNvPr id="85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38" name="Group"/>
              <p:cNvGrpSpPr/>
              <p:nvPr/>
            </p:nvGrpSpPr>
            <p:grpSpPr>
              <a:xfrm flipH="1">
                <a:off x="47625" y="56900"/>
                <a:ext cx="1174751" cy="1156200"/>
                <a:chOff x="0" y="0"/>
                <a:chExt cx="1174749" cy="1156199"/>
              </a:xfrm>
            </p:grpSpPr>
            <p:pic>
              <p:nvPicPr>
                <p:cNvPr id="8531"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8532"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8533"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8534"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8535"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8536"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8537"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8547" name="Group"/>
            <p:cNvGrpSpPr/>
            <p:nvPr/>
          </p:nvGrpSpPr>
          <p:grpSpPr>
            <a:xfrm flipH="1">
              <a:off x="0" y="4057648"/>
              <a:ext cx="1270000" cy="1270001"/>
              <a:chOff x="0" y="0"/>
              <a:chExt cx="1270000" cy="1270000"/>
            </a:xfrm>
          </p:grpSpPr>
          <p:sp>
            <p:nvSpPr>
              <p:cNvPr id="85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46" name="Group"/>
              <p:cNvGrpSpPr/>
              <p:nvPr/>
            </p:nvGrpSpPr>
            <p:grpSpPr>
              <a:xfrm>
                <a:off x="47624" y="74251"/>
                <a:ext cx="1174751" cy="1129000"/>
                <a:chOff x="0" y="0"/>
                <a:chExt cx="1174749" cy="1128998"/>
              </a:xfrm>
            </p:grpSpPr>
            <p:pic>
              <p:nvPicPr>
                <p:cNvPr id="8541"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8542"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8543"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8544"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8545"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8554" name="Group"/>
            <p:cNvGrpSpPr/>
            <p:nvPr/>
          </p:nvGrpSpPr>
          <p:grpSpPr>
            <a:xfrm flipH="1">
              <a:off x="0" y="5414431"/>
              <a:ext cx="1270000" cy="1270001"/>
              <a:chOff x="0" y="0"/>
              <a:chExt cx="1270000" cy="1270000"/>
            </a:xfrm>
          </p:grpSpPr>
          <p:sp>
            <p:nvSpPr>
              <p:cNvPr id="85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53" name="Group"/>
              <p:cNvGrpSpPr/>
              <p:nvPr/>
            </p:nvGrpSpPr>
            <p:grpSpPr>
              <a:xfrm>
                <a:off x="47625" y="45767"/>
                <a:ext cx="1174751" cy="1178466"/>
                <a:chOff x="0" y="0"/>
                <a:chExt cx="1174750" cy="1178465"/>
              </a:xfrm>
            </p:grpSpPr>
            <p:pic>
              <p:nvPicPr>
                <p:cNvPr id="8549"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8550"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8551"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8552"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8563" name="Group"/>
            <p:cNvGrpSpPr/>
            <p:nvPr/>
          </p:nvGrpSpPr>
          <p:grpSpPr>
            <a:xfrm flipH="1">
              <a:off x="0" y="2713565"/>
              <a:ext cx="1270000" cy="1270001"/>
              <a:chOff x="0" y="0"/>
              <a:chExt cx="1270000" cy="1270000"/>
            </a:xfrm>
          </p:grpSpPr>
          <p:sp>
            <p:nvSpPr>
              <p:cNvPr id="85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62" name="Group"/>
              <p:cNvGrpSpPr/>
              <p:nvPr/>
            </p:nvGrpSpPr>
            <p:grpSpPr>
              <a:xfrm>
                <a:off x="63500" y="30985"/>
                <a:ext cx="1111251" cy="1217225"/>
                <a:chOff x="0" y="0"/>
                <a:chExt cx="1111250" cy="1217223"/>
              </a:xfrm>
            </p:grpSpPr>
            <p:pic>
              <p:nvPicPr>
                <p:cNvPr id="8556"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8557"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8558"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8559"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8560"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8561"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610" name="Group"/>
          <p:cNvGrpSpPr/>
          <p:nvPr/>
        </p:nvGrpSpPr>
        <p:grpSpPr>
          <a:xfrm>
            <a:off x="11578348" y="171451"/>
            <a:ext cx="1270001" cy="9410698"/>
            <a:chOff x="0" y="0"/>
            <a:chExt cx="1270000" cy="9410696"/>
          </a:xfrm>
        </p:grpSpPr>
        <p:grpSp>
          <p:nvGrpSpPr>
            <p:cNvPr id="8569" name="Group"/>
            <p:cNvGrpSpPr/>
            <p:nvPr/>
          </p:nvGrpSpPr>
          <p:grpSpPr>
            <a:xfrm flipH="1">
              <a:off x="0" y="0"/>
              <a:ext cx="1270000" cy="1270000"/>
              <a:chOff x="0" y="0"/>
              <a:chExt cx="1270000" cy="1270000"/>
            </a:xfrm>
          </p:grpSpPr>
          <p:sp>
            <p:nvSpPr>
              <p:cNvPr id="85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68" name="Group"/>
              <p:cNvGrpSpPr/>
              <p:nvPr/>
            </p:nvGrpSpPr>
            <p:grpSpPr>
              <a:xfrm>
                <a:off x="46001" y="46001"/>
                <a:ext cx="1177998" cy="1177998"/>
                <a:chOff x="0" y="0"/>
                <a:chExt cx="1177997" cy="1177997"/>
              </a:xfrm>
            </p:grpSpPr>
            <p:pic>
              <p:nvPicPr>
                <p:cNvPr id="8566"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8567"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8572" name="Group"/>
            <p:cNvGrpSpPr/>
            <p:nvPr/>
          </p:nvGrpSpPr>
          <p:grpSpPr>
            <a:xfrm flipH="1">
              <a:off x="0" y="6776780"/>
              <a:ext cx="1270000" cy="1270001"/>
              <a:chOff x="0" y="0"/>
              <a:chExt cx="1270000" cy="1270000"/>
            </a:xfrm>
          </p:grpSpPr>
          <p:sp>
            <p:nvSpPr>
              <p:cNvPr id="85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571"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8575" name="Group"/>
            <p:cNvGrpSpPr/>
            <p:nvPr/>
          </p:nvGrpSpPr>
          <p:grpSpPr>
            <a:xfrm flipH="1">
              <a:off x="0" y="8140696"/>
              <a:ext cx="1270000" cy="1270001"/>
              <a:chOff x="0" y="0"/>
              <a:chExt cx="1270000" cy="1270000"/>
            </a:xfrm>
          </p:grpSpPr>
          <p:sp>
            <p:nvSpPr>
              <p:cNvPr id="85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574"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8585" name="Group"/>
            <p:cNvGrpSpPr/>
            <p:nvPr/>
          </p:nvGrpSpPr>
          <p:grpSpPr>
            <a:xfrm flipH="1">
              <a:off x="0" y="1356782"/>
              <a:ext cx="1270000" cy="1270001"/>
              <a:chOff x="0" y="0"/>
              <a:chExt cx="1270000" cy="1270000"/>
            </a:xfrm>
          </p:grpSpPr>
          <p:sp>
            <p:nvSpPr>
              <p:cNvPr id="85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84" name="Group"/>
              <p:cNvGrpSpPr/>
              <p:nvPr/>
            </p:nvGrpSpPr>
            <p:grpSpPr>
              <a:xfrm flipH="1">
                <a:off x="47625" y="56900"/>
                <a:ext cx="1174751" cy="1156200"/>
                <a:chOff x="0" y="0"/>
                <a:chExt cx="1174749" cy="1156199"/>
              </a:xfrm>
            </p:grpSpPr>
            <p:pic>
              <p:nvPicPr>
                <p:cNvPr id="8577"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8578"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8579"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8580"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8581"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8582"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8583"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8593" name="Group"/>
            <p:cNvGrpSpPr/>
            <p:nvPr/>
          </p:nvGrpSpPr>
          <p:grpSpPr>
            <a:xfrm flipH="1">
              <a:off x="0" y="4057648"/>
              <a:ext cx="1270000" cy="1270001"/>
              <a:chOff x="0" y="0"/>
              <a:chExt cx="1270000" cy="1270000"/>
            </a:xfrm>
          </p:grpSpPr>
          <p:sp>
            <p:nvSpPr>
              <p:cNvPr id="85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92" name="Group"/>
              <p:cNvGrpSpPr/>
              <p:nvPr/>
            </p:nvGrpSpPr>
            <p:grpSpPr>
              <a:xfrm>
                <a:off x="47624" y="74251"/>
                <a:ext cx="1174751" cy="1129000"/>
                <a:chOff x="0" y="0"/>
                <a:chExt cx="1174749" cy="1128998"/>
              </a:xfrm>
            </p:grpSpPr>
            <p:pic>
              <p:nvPicPr>
                <p:cNvPr id="8587"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8588"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8589"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8590"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8591"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8600" name="Group"/>
            <p:cNvGrpSpPr/>
            <p:nvPr/>
          </p:nvGrpSpPr>
          <p:grpSpPr>
            <a:xfrm flipH="1">
              <a:off x="0" y="5414431"/>
              <a:ext cx="1270000" cy="1270001"/>
              <a:chOff x="0" y="0"/>
              <a:chExt cx="1270000" cy="1270000"/>
            </a:xfrm>
          </p:grpSpPr>
          <p:sp>
            <p:nvSpPr>
              <p:cNvPr id="85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99" name="Group"/>
              <p:cNvGrpSpPr/>
              <p:nvPr/>
            </p:nvGrpSpPr>
            <p:grpSpPr>
              <a:xfrm>
                <a:off x="47625" y="45767"/>
                <a:ext cx="1174751" cy="1178466"/>
                <a:chOff x="0" y="0"/>
                <a:chExt cx="1174750" cy="1178465"/>
              </a:xfrm>
            </p:grpSpPr>
            <p:pic>
              <p:nvPicPr>
                <p:cNvPr id="8595"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8596"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8597"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8598"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8609" name="Group"/>
            <p:cNvGrpSpPr/>
            <p:nvPr/>
          </p:nvGrpSpPr>
          <p:grpSpPr>
            <a:xfrm flipH="1">
              <a:off x="0" y="2713565"/>
              <a:ext cx="1270000" cy="1270001"/>
              <a:chOff x="0" y="0"/>
              <a:chExt cx="1270000" cy="1270000"/>
            </a:xfrm>
          </p:grpSpPr>
          <p:sp>
            <p:nvSpPr>
              <p:cNvPr id="86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08" name="Group"/>
              <p:cNvGrpSpPr/>
              <p:nvPr/>
            </p:nvGrpSpPr>
            <p:grpSpPr>
              <a:xfrm>
                <a:off x="63500" y="30985"/>
                <a:ext cx="1111251" cy="1217225"/>
                <a:chOff x="0" y="0"/>
                <a:chExt cx="1111250" cy="1217223"/>
              </a:xfrm>
            </p:grpSpPr>
            <p:pic>
              <p:nvPicPr>
                <p:cNvPr id="8602"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8603"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8604"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8605"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8606"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8607"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1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61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61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662" name="Group"/>
          <p:cNvGrpSpPr/>
          <p:nvPr/>
        </p:nvGrpSpPr>
        <p:grpSpPr>
          <a:xfrm>
            <a:off x="143751" y="171451"/>
            <a:ext cx="1270001" cy="9410697"/>
            <a:chOff x="0" y="0"/>
            <a:chExt cx="1270000" cy="9410696"/>
          </a:xfrm>
        </p:grpSpPr>
        <p:grpSp>
          <p:nvGrpSpPr>
            <p:cNvPr id="8621" name="Group"/>
            <p:cNvGrpSpPr/>
            <p:nvPr/>
          </p:nvGrpSpPr>
          <p:grpSpPr>
            <a:xfrm flipH="1">
              <a:off x="0" y="0"/>
              <a:ext cx="1270000" cy="1270000"/>
              <a:chOff x="0" y="0"/>
              <a:chExt cx="1270000" cy="1270000"/>
            </a:xfrm>
          </p:grpSpPr>
          <p:sp>
            <p:nvSpPr>
              <p:cNvPr id="86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20" name="Group"/>
              <p:cNvGrpSpPr/>
              <p:nvPr/>
            </p:nvGrpSpPr>
            <p:grpSpPr>
              <a:xfrm>
                <a:off x="46001" y="46001"/>
                <a:ext cx="1177998" cy="1177998"/>
                <a:chOff x="0" y="0"/>
                <a:chExt cx="1177997" cy="1177997"/>
              </a:xfrm>
            </p:grpSpPr>
            <p:pic>
              <p:nvPicPr>
                <p:cNvPr id="861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61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624" name="Group"/>
            <p:cNvGrpSpPr/>
            <p:nvPr/>
          </p:nvGrpSpPr>
          <p:grpSpPr>
            <a:xfrm flipH="1">
              <a:off x="0" y="6776780"/>
              <a:ext cx="1270000" cy="1270001"/>
              <a:chOff x="0" y="0"/>
              <a:chExt cx="1270000" cy="1270000"/>
            </a:xfrm>
          </p:grpSpPr>
          <p:sp>
            <p:nvSpPr>
              <p:cNvPr id="86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62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627" name="Group"/>
            <p:cNvGrpSpPr/>
            <p:nvPr/>
          </p:nvGrpSpPr>
          <p:grpSpPr>
            <a:xfrm flipH="1">
              <a:off x="0" y="8140696"/>
              <a:ext cx="1270000" cy="1270001"/>
              <a:chOff x="0" y="0"/>
              <a:chExt cx="1270000" cy="1270000"/>
            </a:xfrm>
          </p:grpSpPr>
          <p:sp>
            <p:nvSpPr>
              <p:cNvPr id="86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62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637" name="Group"/>
            <p:cNvGrpSpPr/>
            <p:nvPr/>
          </p:nvGrpSpPr>
          <p:grpSpPr>
            <a:xfrm flipH="1">
              <a:off x="0" y="1356782"/>
              <a:ext cx="1270000" cy="1270001"/>
              <a:chOff x="0" y="0"/>
              <a:chExt cx="1270000" cy="1270000"/>
            </a:xfrm>
          </p:grpSpPr>
          <p:sp>
            <p:nvSpPr>
              <p:cNvPr id="86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36" name="Group"/>
              <p:cNvGrpSpPr/>
              <p:nvPr/>
            </p:nvGrpSpPr>
            <p:grpSpPr>
              <a:xfrm flipH="1">
                <a:off x="47625" y="56900"/>
                <a:ext cx="1174751" cy="1156200"/>
                <a:chOff x="0" y="0"/>
                <a:chExt cx="1174749" cy="1156199"/>
              </a:xfrm>
            </p:grpSpPr>
            <p:pic>
              <p:nvPicPr>
                <p:cNvPr id="862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63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63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63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63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63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63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645" name="Group"/>
            <p:cNvGrpSpPr/>
            <p:nvPr/>
          </p:nvGrpSpPr>
          <p:grpSpPr>
            <a:xfrm flipH="1">
              <a:off x="0" y="4057648"/>
              <a:ext cx="1270000" cy="1270001"/>
              <a:chOff x="0" y="0"/>
              <a:chExt cx="1270000" cy="1270000"/>
            </a:xfrm>
          </p:grpSpPr>
          <p:sp>
            <p:nvSpPr>
              <p:cNvPr id="86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44" name="Group"/>
              <p:cNvGrpSpPr/>
              <p:nvPr/>
            </p:nvGrpSpPr>
            <p:grpSpPr>
              <a:xfrm>
                <a:off x="47624" y="74251"/>
                <a:ext cx="1174751" cy="1129000"/>
                <a:chOff x="0" y="0"/>
                <a:chExt cx="1174749" cy="1128998"/>
              </a:xfrm>
            </p:grpSpPr>
            <p:pic>
              <p:nvPicPr>
                <p:cNvPr id="863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64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64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64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64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652" name="Group"/>
            <p:cNvGrpSpPr/>
            <p:nvPr/>
          </p:nvGrpSpPr>
          <p:grpSpPr>
            <a:xfrm flipH="1">
              <a:off x="0" y="5414431"/>
              <a:ext cx="1270000" cy="1270001"/>
              <a:chOff x="0" y="0"/>
              <a:chExt cx="1270000" cy="1270000"/>
            </a:xfrm>
          </p:grpSpPr>
          <p:sp>
            <p:nvSpPr>
              <p:cNvPr id="86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51" name="Group"/>
              <p:cNvGrpSpPr/>
              <p:nvPr/>
            </p:nvGrpSpPr>
            <p:grpSpPr>
              <a:xfrm>
                <a:off x="47625" y="45767"/>
                <a:ext cx="1174751" cy="1178466"/>
                <a:chOff x="0" y="0"/>
                <a:chExt cx="1174750" cy="1178465"/>
              </a:xfrm>
            </p:grpSpPr>
            <p:pic>
              <p:nvPicPr>
                <p:cNvPr id="864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64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64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65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661" name="Group"/>
            <p:cNvGrpSpPr/>
            <p:nvPr/>
          </p:nvGrpSpPr>
          <p:grpSpPr>
            <a:xfrm flipH="1">
              <a:off x="0" y="2713565"/>
              <a:ext cx="1270000" cy="1270001"/>
              <a:chOff x="0" y="0"/>
              <a:chExt cx="1270000" cy="1270000"/>
            </a:xfrm>
          </p:grpSpPr>
          <p:sp>
            <p:nvSpPr>
              <p:cNvPr id="86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60" name="Group"/>
              <p:cNvGrpSpPr/>
              <p:nvPr/>
            </p:nvGrpSpPr>
            <p:grpSpPr>
              <a:xfrm>
                <a:off x="63500" y="30985"/>
                <a:ext cx="1111251" cy="1217225"/>
                <a:chOff x="0" y="0"/>
                <a:chExt cx="1111250" cy="1217223"/>
              </a:xfrm>
            </p:grpSpPr>
            <p:pic>
              <p:nvPicPr>
                <p:cNvPr id="865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65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65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65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65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65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708" name="Group"/>
          <p:cNvGrpSpPr/>
          <p:nvPr/>
        </p:nvGrpSpPr>
        <p:grpSpPr>
          <a:xfrm>
            <a:off x="11578348" y="171451"/>
            <a:ext cx="1270001" cy="9410698"/>
            <a:chOff x="0" y="0"/>
            <a:chExt cx="1270000" cy="9410696"/>
          </a:xfrm>
        </p:grpSpPr>
        <p:grpSp>
          <p:nvGrpSpPr>
            <p:cNvPr id="8667" name="Group"/>
            <p:cNvGrpSpPr/>
            <p:nvPr/>
          </p:nvGrpSpPr>
          <p:grpSpPr>
            <a:xfrm flipH="1">
              <a:off x="0" y="0"/>
              <a:ext cx="1270000" cy="1270000"/>
              <a:chOff x="0" y="0"/>
              <a:chExt cx="1270000" cy="1270000"/>
            </a:xfrm>
          </p:grpSpPr>
          <p:sp>
            <p:nvSpPr>
              <p:cNvPr id="86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66" name="Group"/>
              <p:cNvGrpSpPr/>
              <p:nvPr/>
            </p:nvGrpSpPr>
            <p:grpSpPr>
              <a:xfrm>
                <a:off x="46001" y="46001"/>
                <a:ext cx="1177998" cy="1177998"/>
                <a:chOff x="0" y="0"/>
                <a:chExt cx="1177997" cy="1177997"/>
              </a:xfrm>
            </p:grpSpPr>
            <p:pic>
              <p:nvPicPr>
                <p:cNvPr id="866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66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670" name="Group"/>
            <p:cNvGrpSpPr/>
            <p:nvPr/>
          </p:nvGrpSpPr>
          <p:grpSpPr>
            <a:xfrm flipH="1">
              <a:off x="0" y="6776780"/>
              <a:ext cx="1270000" cy="1270001"/>
              <a:chOff x="0" y="0"/>
              <a:chExt cx="1270000" cy="1270000"/>
            </a:xfrm>
          </p:grpSpPr>
          <p:sp>
            <p:nvSpPr>
              <p:cNvPr id="86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66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673" name="Group"/>
            <p:cNvGrpSpPr/>
            <p:nvPr/>
          </p:nvGrpSpPr>
          <p:grpSpPr>
            <a:xfrm flipH="1">
              <a:off x="0" y="8140696"/>
              <a:ext cx="1270000" cy="1270001"/>
              <a:chOff x="0" y="0"/>
              <a:chExt cx="1270000" cy="1270000"/>
            </a:xfrm>
          </p:grpSpPr>
          <p:sp>
            <p:nvSpPr>
              <p:cNvPr id="86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67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683" name="Group"/>
            <p:cNvGrpSpPr/>
            <p:nvPr/>
          </p:nvGrpSpPr>
          <p:grpSpPr>
            <a:xfrm flipH="1">
              <a:off x="0" y="1356782"/>
              <a:ext cx="1270000" cy="1270001"/>
              <a:chOff x="0" y="0"/>
              <a:chExt cx="1270000" cy="1270000"/>
            </a:xfrm>
          </p:grpSpPr>
          <p:sp>
            <p:nvSpPr>
              <p:cNvPr id="86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82" name="Group"/>
              <p:cNvGrpSpPr/>
              <p:nvPr/>
            </p:nvGrpSpPr>
            <p:grpSpPr>
              <a:xfrm flipH="1">
                <a:off x="47625" y="56900"/>
                <a:ext cx="1174751" cy="1156200"/>
                <a:chOff x="0" y="0"/>
                <a:chExt cx="1174749" cy="1156199"/>
              </a:xfrm>
            </p:grpSpPr>
            <p:pic>
              <p:nvPicPr>
                <p:cNvPr id="867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67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67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67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67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68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68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691" name="Group"/>
            <p:cNvGrpSpPr/>
            <p:nvPr/>
          </p:nvGrpSpPr>
          <p:grpSpPr>
            <a:xfrm flipH="1">
              <a:off x="0" y="4057648"/>
              <a:ext cx="1270000" cy="1270001"/>
              <a:chOff x="0" y="0"/>
              <a:chExt cx="1270000" cy="1270000"/>
            </a:xfrm>
          </p:grpSpPr>
          <p:sp>
            <p:nvSpPr>
              <p:cNvPr id="86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90" name="Group"/>
              <p:cNvGrpSpPr/>
              <p:nvPr/>
            </p:nvGrpSpPr>
            <p:grpSpPr>
              <a:xfrm>
                <a:off x="47624" y="74251"/>
                <a:ext cx="1174751" cy="1129000"/>
                <a:chOff x="0" y="0"/>
                <a:chExt cx="1174749" cy="1128998"/>
              </a:xfrm>
            </p:grpSpPr>
            <p:pic>
              <p:nvPicPr>
                <p:cNvPr id="868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68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68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68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68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698" name="Group"/>
            <p:cNvGrpSpPr/>
            <p:nvPr/>
          </p:nvGrpSpPr>
          <p:grpSpPr>
            <a:xfrm flipH="1">
              <a:off x="0" y="5414431"/>
              <a:ext cx="1270000" cy="1270001"/>
              <a:chOff x="0" y="0"/>
              <a:chExt cx="1270000" cy="1270000"/>
            </a:xfrm>
          </p:grpSpPr>
          <p:sp>
            <p:nvSpPr>
              <p:cNvPr id="86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97" name="Group"/>
              <p:cNvGrpSpPr/>
              <p:nvPr/>
            </p:nvGrpSpPr>
            <p:grpSpPr>
              <a:xfrm>
                <a:off x="47625" y="45767"/>
                <a:ext cx="1174751" cy="1178466"/>
                <a:chOff x="0" y="0"/>
                <a:chExt cx="1174750" cy="1178465"/>
              </a:xfrm>
            </p:grpSpPr>
            <p:pic>
              <p:nvPicPr>
                <p:cNvPr id="869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69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69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69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707" name="Group"/>
            <p:cNvGrpSpPr/>
            <p:nvPr/>
          </p:nvGrpSpPr>
          <p:grpSpPr>
            <a:xfrm flipH="1">
              <a:off x="0" y="2713565"/>
              <a:ext cx="1270000" cy="1270001"/>
              <a:chOff x="0" y="0"/>
              <a:chExt cx="1270000" cy="1270000"/>
            </a:xfrm>
          </p:grpSpPr>
          <p:sp>
            <p:nvSpPr>
              <p:cNvPr id="86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06" name="Group"/>
              <p:cNvGrpSpPr/>
              <p:nvPr/>
            </p:nvGrpSpPr>
            <p:grpSpPr>
              <a:xfrm>
                <a:off x="63500" y="30985"/>
                <a:ext cx="1111251" cy="1217225"/>
                <a:chOff x="0" y="0"/>
                <a:chExt cx="1111250" cy="1217223"/>
              </a:xfrm>
            </p:grpSpPr>
            <p:pic>
              <p:nvPicPr>
                <p:cNvPr id="870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70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70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70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70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70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719" name="Group"/>
          <p:cNvGrpSpPr/>
          <p:nvPr/>
        </p:nvGrpSpPr>
        <p:grpSpPr>
          <a:xfrm flipH="1">
            <a:off x="4624581" y="5189735"/>
            <a:ext cx="3742570" cy="3721479"/>
            <a:chOff x="0" y="0"/>
            <a:chExt cx="3742568" cy="3721477"/>
          </a:xfrm>
        </p:grpSpPr>
        <p:pic>
          <p:nvPicPr>
            <p:cNvPr id="8709" name="Image" descr="Image"/>
            <p:cNvPicPr>
              <a:picLocks noChangeAspect="1"/>
            </p:cNvPicPr>
            <p:nvPr/>
          </p:nvPicPr>
          <p:blipFill>
            <a:blip r:embed="rId8">
              <a:extLst/>
            </a:blip>
            <a:stretch>
              <a:fillRect/>
            </a:stretch>
          </p:blipFill>
          <p:spPr>
            <a:xfrm>
              <a:off x="3208179" y="772786"/>
              <a:ext cx="448407" cy="640582"/>
            </a:xfrm>
            <a:prstGeom prst="rect">
              <a:avLst/>
            </a:prstGeom>
            <a:ln w="12700" cap="flat">
              <a:noFill/>
              <a:miter lim="400000"/>
            </a:ln>
            <a:effectLst/>
          </p:spPr>
        </p:pic>
        <p:pic>
          <p:nvPicPr>
            <p:cNvPr id="8710" name="Image" descr="Image"/>
            <p:cNvPicPr>
              <a:picLocks noChangeAspect="1"/>
            </p:cNvPicPr>
            <p:nvPr/>
          </p:nvPicPr>
          <p:blipFill>
            <a:blip r:embed="rId9">
              <a:extLst/>
            </a:blip>
            <a:stretch>
              <a:fillRect/>
            </a:stretch>
          </p:blipFill>
          <p:spPr>
            <a:xfrm>
              <a:off x="2534925" y="0"/>
              <a:ext cx="515515" cy="681215"/>
            </a:xfrm>
            <a:prstGeom prst="rect">
              <a:avLst/>
            </a:prstGeom>
            <a:ln w="12700" cap="flat">
              <a:noFill/>
              <a:miter lim="400000"/>
            </a:ln>
            <a:effectLst/>
          </p:spPr>
        </p:pic>
        <p:pic>
          <p:nvPicPr>
            <p:cNvPr id="8711" name="Image" descr="Image"/>
            <p:cNvPicPr>
              <a:picLocks noChangeAspect="1"/>
            </p:cNvPicPr>
            <p:nvPr/>
          </p:nvPicPr>
          <p:blipFill>
            <a:blip r:embed="rId10">
              <a:extLst/>
            </a:blip>
            <a:stretch>
              <a:fillRect/>
            </a:stretch>
          </p:blipFill>
          <p:spPr>
            <a:xfrm>
              <a:off x="1318219" y="1089"/>
              <a:ext cx="471044" cy="679037"/>
            </a:xfrm>
            <a:prstGeom prst="rect">
              <a:avLst/>
            </a:prstGeom>
            <a:ln w="12700" cap="flat">
              <a:noFill/>
              <a:miter lim="400000"/>
            </a:ln>
            <a:effectLst/>
          </p:spPr>
        </p:pic>
        <p:pic>
          <p:nvPicPr>
            <p:cNvPr id="8712" name="Image" descr="Image"/>
            <p:cNvPicPr>
              <a:picLocks noChangeAspect="1"/>
            </p:cNvPicPr>
            <p:nvPr/>
          </p:nvPicPr>
          <p:blipFill>
            <a:blip r:embed="rId11">
              <a:extLst/>
            </a:blip>
            <a:stretch>
              <a:fillRect/>
            </a:stretch>
          </p:blipFill>
          <p:spPr>
            <a:xfrm>
              <a:off x="2601903" y="2345250"/>
              <a:ext cx="412163" cy="588237"/>
            </a:xfrm>
            <a:prstGeom prst="rect">
              <a:avLst/>
            </a:prstGeom>
            <a:ln w="12700" cap="flat">
              <a:noFill/>
              <a:miter lim="400000"/>
            </a:ln>
            <a:effectLst/>
          </p:spPr>
        </p:pic>
        <p:pic>
          <p:nvPicPr>
            <p:cNvPr id="8713" name="Image" descr="Image"/>
            <p:cNvPicPr>
              <a:picLocks noChangeAspect="1"/>
            </p:cNvPicPr>
            <p:nvPr/>
          </p:nvPicPr>
          <p:blipFill>
            <a:blip r:embed="rId12">
              <a:extLst/>
            </a:blip>
            <a:stretch>
              <a:fillRect/>
            </a:stretch>
          </p:blipFill>
          <p:spPr>
            <a:xfrm>
              <a:off x="2542770" y="758856"/>
              <a:ext cx="499825" cy="668441"/>
            </a:xfrm>
            <a:prstGeom prst="rect">
              <a:avLst/>
            </a:prstGeom>
            <a:ln w="12700" cap="flat">
              <a:noFill/>
              <a:miter lim="400000"/>
            </a:ln>
            <a:effectLst/>
          </p:spPr>
        </p:pic>
        <p:pic>
          <p:nvPicPr>
            <p:cNvPr id="8714" name="Image" descr="Image"/>
            <p:cNvPicPr>
              <a:picLocks noChangeAspect="1"/>
            </p:cNvPicPr>
            <p:nvPr/>
          </p:nvPicPr>
          <p:blipFill>
            <a:blip r:embed="rId13">
              <a:extLst/>
            </a:blip>
            <a:stretch>
              <a:fillRect/>
            </a:stretch>
          </p:blipFill>
          <p:spPr>
            <a:xfrm>
              <a:off x="1991892" y="2246800"/>
              <a:ext cx="373364" cy="668441"/>
            </a:xfrm>
            <a:prstGeom prst="rect">
              <a:avLst/>
            </a:prstGeom>
            <a:ln w="12700" cap="flat">
              <a:noFill/>
              <a:miter lim="400000"/>
            </a:ln>
            <a:effectLst/>
          </p:spPr>
        </p:pic>
        <p:pic>
          <p:nvPicPr>
            <p:cNvPr id="8715" name="Image" descr="Image"/>
            <p:cNvPicPr>
              <a:picLocks noChangeAspect="1"/>
            </p:cNvPicPr>
            <p:nvPr/>
          </p:nvPicPr>
          <p:blipFill>
            <a:blip r:embed="rId14">
              <a:extLst/>
            </a:blip>
            <a:stretch>
              <a:fillRect/>
            </a:stretch>
          </p:blipFill>
          <p:spPr>
            <a:xfrm>
              <a:off x="128878" y="1546066"/>
              <a:ext cx="427562" cy="668441"/>
            </a:xfrm>
            <a:prstGeom prst="rect">
              <a:avLst/>
            </a:prstGeom>
            <a:ln w="12700" cap="flat">
              <a:noFill/>
              <a:miter lim="400000"/>
            </a:ln>
            <a:effectLst/>
          </p:spPr>
        </p:pic>
        <p:pic>
          <p:nvPicPr>
            <p:cNvPr id="8716" name="Image" descr="Image"/>
            <p:cNvPicPr>
              <a:picLocks noChangeAspect="1"/>
            </p:cNvPicPr>
            <p:nvPr/>
          </p:nvPicPr>
          <p:blipFill>
            <a:blip r:embed="rId15">
              <a:extLst/>
            </a:blip>
            <a:stretch>
              <a:fillRect/>
            </a:stretch>
          </p:blipFill>
          <p:spPr>
            <a:xfrm>
              <a:off x="3208179" y="3095828"/>
              <a:ext cx="534390" cy="605352"/>
            </a:xfrm>
            <a:prstGeom prst="rect">
              <a:avLst/>
            </a:prstGeom>
            <a:ln w="12700" cap="flat">
              <a:noFill/>
              <a:miter lim="400000"/>
            </a:ln>
            <a:effectLst/>
          </p:spPr>
        </p:pic>
        <p:pic>
          <p:nvPicPr>
            <p:cNvPr id="8717" name="Image" descr="Image"/>
            <p:cNvPicPr>
              <a:picLocks noChangeAspect="1"/>
            </p:cNvPicPr>
            <p:nvPr/>
          </p:nvPicPr>
          <p:blipFill>
            <a:blip r:embed="rId14">
              <a:extLst/>
            </a:blip>
            <a:stretch>
              <a:fillRect/>
            </a:stretch>
          </p:blipFill>
          <p:spPr>
            <a:xfrm>
              <a:off x="1358577" y="3111251"/>
              <a:ext cx="390327" cy="610227"/>
            </a:xfrm>
            <a:prstGeom prst="rect">
              <a:avLst/>
            </a:prstGeom>
            <a:ln w="12700" cap="flat">
              <a:noFill/>
              <a:miter lim="400000"/>
            </a:ln>
            <a:effectLst/>
          </p:spPr>
        </p:pic>
        <p:pic>
          <p:nvPicPr>
            <p:cNvPr id="8718" name="Image" descr="Image"/>
            <p:cNvPicPr>
              <a:picLocks noChangeAspect="1"/>
            </p:cNvPicPr>
            <p:nvPr/>
          </p:nvPicPr>
          <p:blipFill>
            <a:blip r:embed="rId16">
              <a:extLst/>
            </a:blip>
            <a:stretch>
              <a:fillRect/>
            </a:stretch>
          </p:blipFill>
          <p:spPr>
            <a:xfrm>
              <a:off x="0" y="6387"/>
              <a:ext cx="535211" cy="668440"/>
            </a:xfrm>
            <a:prstGeom prst="rect">
              <a:avLst/>
            </a:prstGeom>
            <a:ln w="12700" cap="flat">
              <a:noFill/>
              <a:miter lim="400000"/>
            </a:ln>
            <a:effectLst/>
          </p:spPr>
        </p:pic>
      </p:grpSp>
      <p:grpSp>
        <p:nvGrpSpPr>
          <p:cNvPr id="8740" name="Group"/>
          <p:cNvGrpSpPr/>
          <p:nvPr/>
        </p:nvGrpSpPr>
        <p:grpSpPr>
          <a:xfrm flipH="1">
            <a:off x="9270330" y="3617924"/>
            <a:ext cx="1619137" cy="2517752"/>
            <a:chOff x="0" y="0"/>
            <a:chExt cx="1619135" cy="2517750"/>
          </a:xfrm>
        </p:grpSpPr>
        <p:pic>
          <p:nvPicPr>
            <p:cNvPr id="8720" name="Image" descr="Image"/>
            <p:cNvPicPr>
              <a:picLocks noChangeAspect="1"/>
            </p:cNvPicPr>
            <p:nvPr/>
          </p:nvPicPr>
          <p:blipFill>
            <a:blip r:embed="rId17">
              <a:extLst/>
            </a:blip>
            <a:stretch>
              <a:fillRect/>
            </a:stretch>
          </p:blipFill>
          <p:spPr>
            <a:xfrm>
              <a:off x="1194054" y="2015062"/>
              <a:ext cx="360916" cy="498553"/>
            </a:xfrm>
            <a:prstGeom prst="rect">
              <a:avLst/>
            </a:prstGeom>
            <a:ln w="12700" cap="flat">
              <a:noFill/>
              <a:miter lim="400000"/>
            </a:ln>
            <a:effectLst/>
          </p:spPr>
        </p:pic>
        <p:pic>
          <p:nvPicPr>
            <p:cNvPr id="8721"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8722" name="Image" descr="Image"/>
            <p:cNvPicPr>
              <a:picLocks noChangeAspect="1"/>
            </p:cNvPicPr>
            <p:nvPr/>
          </p:nvPicPr>
          <p:blipFill>
            <a:blip r:embed="rId19">
              <a:extLst/>
            </a:blip>
            <a:stretch>
              <a:fillRect/>
            </a:stretch>
          </p:blipFill>
          <p:spPr>
            <a:xfrm>
              <a:off x="1179453" y="1540675"/>
              <a:ext cx="390119" cy="463619"/>
            </a:xfrm>
            <a:prstGeom prst="rect">
              <a:avLst/>
            </a:prstGeom>
            <a:ln w="12700" cap="flat">
              <a:noFill/>
              <a:miter lim="400000"/>
            </a:ln>
            <a:effectLst/>
          </p:spPr>
        </p:pic>
        <p:pic>
          <p:nvPicPr>
            <p:cNvPr id="8723"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8724"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8725"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8726"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8727"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8728"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8729"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8730"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8731"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8732" name="Image" descr="Image"/>
            <p:cNvPicPr>
              <a:picLocks noChangeAspect="1"/>
            </p:cNvPicPr>
            <p:nvPr/>
          </p:nvPicPr>
          <p:blipFill>
            <a:blip r:embed="rId29">
              <a:extLst/>
            </a:blip>
            <a:stretch>
              <a:fillRect/>
            </a:stretch>
          </p:blipFill>
          <p:spPr>
            <a:xfrm>
              <a:off x="429968" y="59719"/>
              <a:ext cx="316563" cy="488035"/>
            </a:xfrm>
            <a:prstGeom prst="rect">
              <a:avLst/>
            </a:prstGeom>
            <a:ln w="12700" cap="flat">
              <a:noFill/>
              <a:miter lim="400000"/>
            </a:ln>
            <a:effectLst/>
          </p:spPr>
        </p:pic>
        <p:pic>
          <p:nvPicPr>
            <p:cNvPr id="8733"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8734"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8735" name="Image" descr="Image"/>
            <p:cNvPicPr>
              <a:picLocks noChangeAspect="1"/>
            </p:cNvPicPr>
            <p:nvPr/>
          </p:nvPicPr>
          <p:blipFill>
            <a:blip r:embed="rId9">
              <a:extLst/>
            </a:blip>
            <a:stretch>
              <a:fillRect/>
            </a:stretch>
          </p:blipFill>
          <p:spPr>
            <a:xfrm>
              <a:off x="1192732" y="550684"/>
              <a:ext cx="363560" cy="480420"/>
            </a:xfrm>
            <a:prstGeom prst="rect">
              <a:avLst/>
            </a:prstGeom>
            <a:ln w="12700" cap="flat">
              <a:noFill/>
              <a:miter lim="400000"/>
            </a:ln>
            <a:effectLst/>
          </p:spPr>
        </p:pic>
        <p:pic>
          <p:nvPicPr>
            <p:cNvPr id="8736"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8737"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8738"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8739"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4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74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74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792" name="Group"/>
          <p:cNvGrpSpPr/>
          <p:nvPr/>
        </p:nvGrpSpPr>
        <p:grpSpPr>
          <a:xfrm>
            <a:off x="143751" y="171451"/>
            <a:ext cx="1270001" cy="9410697"/>
            <a:chOff x="0" y="0"/>
            <a:chExt cx="1270000" cy="9410696"/>
          </a:xfrm>
        </p:grpSpPr>
        <p:grpSp>
          <p:nvGrpSpPr>
            <p:cNvPr id="8751" name="Group"/>
            <p:cNvGrpSpPr/>
            <p:nvPr/>
          </p:nvGrpSpPr>
          <p:grpSpPr>
            <a:xfrm flipH="1">
              <a:off x="0" y="0"/>
              <a:ext cx="1270000" cy="1270000"/>
              <a:chOff x="0" y="0"/>
              <a:chExt cx="1270000" cy="1270000"/>
            </a:xfrm>
          </p:grpSpPr>
          <p:sp>
            <p:nvSpPr>
              <p:cNvPr id="87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50" name="Group"/>
              <p:cNvGrpSpPr/>
              <p:nvPr/>
            </p:nvGrpSpPr>
            <p:grpSpPr>
              <a:xfrm>
                <a:off x="46001" y="46001"/>
                <a:ext cx="1177998" cy="1177998"/>
                <a:chOff x="0" y="0"/>
                <a:chExt cx="1177997" cy="1177997"/>
              </a:xfrm>
            </p:grpSpPr>
            <p:pic>
              <p:nvPicPr>
                <p:cNvPr id="874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74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754" name="Group"/>
            <p:cNvGrpSpPr/>
            <p:nvPr/>
          </p:nvGrpSpPr>
          <p:grpSpPr>
            <a:xfrm flipH="1">
              <a:off x="0" y="6776780"/>
              <a:ext cx="1270000" cy="1270001"/>
              <a:chOff x="0" y="0"/>
              <a:chExt cx="1270000" cy="1270000"/>
            </a:xfrm>
          </p:grpSpPr>
          <p:sp>
            <p:nvSpPr>
              <p:cNvPr id="87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75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757" name="Group"/>
            <p:cNvGrpSpPr/>
            <p:nvPr/>
          </p:nvGrpSpPr>
          <p:grpSpPr>
            <a:xfrm flipH="1">
              <a:off x="0" y="8140696"/>
              <a:ext cx="1270000" cy="1270001"/>
              <a:chOff x="0" y="0"/>
              <a:chExt cx="1270000" cy="1270000"/>
            </a:xfrm>
          </p:grpSpPr>
          <p:sp>
            <p:nvSpPr>
              <p:cNvPr id="87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75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767" name="Group"/>
            <p:cNvGrpSpPr/>
            <p:nvPr/>
          </p:nvGrpSpPr>
          <p:grpSpPr>
            <a:xfrm flipH="1">
              <a:off x="0" y="1356782"/>
              <a:ext cx="1270000" cy="1270001"/>
              <a:chOff x="0" y="0"/>
              <a:chExt cx="1270000" cy="1270000"/>
            </a:xfrm>
          </p:grpSpPr>
          <p:sp>
            <p:nvSpPr>
              <p:cNvPr id="87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66" name="Group"/>
              <p:cNvGrpSpPr/>
              <p:nvPr/>
            </p:nvGrpSpPr>
            <p:grpSpPr>
              <a:xfrm flipH="1">
                <a:off x="47625" y="56900"/>
                <a:ext cx="1174751" cy="1156200"/>
                <a:chOff x="0" y="0"/>
                <a:chExt cx="1174749" cy="1156199"/>
              </a:xfrm>
            </p:grpSpPr>
            <p:pic>
              <p:nvPicPr>
                <p:cNvPr id="875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76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76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76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76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76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76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775" name="Group"/>
            <p:cNvGrpSpPr/>
            <p:nvPr/>
          </p:nvGrpSpPr>
          <p:grpSpPr>
            <a:xfrm flipH="1">
              <a:off x="0" y="4057648"/>
              <a:ext cx="1270000" cy="1270001"/>
              <a:chOff x="0" y="0"/>
              <a:chExt cx="1270000" cy="1270000"/>
            </a:xfrm>
          </p:grpSpPr>
          <p:sp>
            <p:nvSpPr>
              <p:cNvPr id="87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74" name="Group"/>
              <p:cNvGrpSpPr/>
              <p:nvPr/>
            </p:nvGrpSpPr>
            <p:grpSpPr>
              <a:xfrm>
                <a:off x="47624" y="74251"/>
                <a:ext cx="1174751" cy="1129000"/>
                <a:chOff x="0" y="0"/>
                <a:chExt cx="1174749" cy="1128998"/>
              </a:xfrm>
            </p:grpSpPr>
            <p:pic>
              <p:nvPicPr>
                <p:cNvPr id="876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77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77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77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77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782" name="Group"/>
            <p:cNvGrpSpPr/>
            <p:nvPr/>
          </p:nvGrpSpPr>
          <p:grpSpPr>
            <a:xfrm flipH="1">
              <a:off x="0" y="5414431"/>
              <a:ext cx="1270000" cy="1270001"/>
              <a:chOff x="0" y="0"/>
              <a:chExt cx="1270000" cy="1270000"/>
            </a:xfrm>
          </p:grpSpPr>
          <p:sp>
            <p:nvSpPr>
              <p:cNvPr id="87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81" name="Group"/>
              <p:cNvGrpSpPr/>
              <p:nvPr/>
            </p:nvGrpSpPr>
            <p:grpSpPr>
              <a:xfrm>
                <a:off x="47625" y="45767"/>
                <a:ext cx="1174751" cy="1178466"/>
                <a:chOff x="0" y="0"/>
                <a:chExt cx="1174750" cy="1178465"/>
              </a:xfrm>
            </p:grpSpPr>
            <p:pic>
              <p:nvPicPr>
                <p:cNvPr id="877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77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77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78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791" name="Group"/>
            <p:cNvGrpSpPr/>
            <p:nvPr/>
          </p:nvGrpSpPr>
          <p:grpSpPr>
            <a:xfrm flipH="1">
              <a:off x="0" y="2713565"/>
              <a:ext cx="1270000" cy="1270001"/>
              <a:chOff x="0" y="0"/>
              <a:chExt cx="1270000" cy="1270000"/>
            </a:xfrm>
          </p:grpSpPr>
          <p:sp>
            <p:nvSpPr>
              <p:cNvPr id="87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90" name="Group"/>
              <p:cNvGrpSpPr/>
              <p:nvPr/>
            </p:nvGrpSpPr>
            <p:grpSpPr>
              <a:xfrm>
                <a:off x="63500" y="30985"/>
                <a:ext cx="1111251" cy="1217225"/>
                <a:chOff x="0" y="0"/>
                <a:chExt cx="1111250" cy="1217223"/>
              </a:xfrm>
            </p:grpSpPr>
            <p:pic>
              <p:nvPicPr>
                <p:cNvPr id="878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78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78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78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78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78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838" name="Group"/>
          <p:cNvGrpSpPr/>
          <p:nvPr/>
        </p:nvGrpSpPr>
        <p:grpSpPr>
          <a:xfrm>
            <a:off x="11578348" y="171451"/>
            <a:ext cx="1270001" cy="9410698"/>
            <a:chOff x="0" y="0"/>
            <a:chExt cx="1270000" cy="9410696"/>
          </a:xfrm>
        </p:grpSpPr>
        <p:grpSp>
          <p:nvGrpSpPr>
            <p:cNvPr id="8797" name="Group"/>
            <p:cNvGrpSpPr/>
            <p:nvPr/>
          </p:nvGrpSpPr>
          <p:grpSpPr>
            <a:xfrm flipH="1">
              <a:off x="0" y="0"/>
              <a:ext cx="1270000" cy="1270000"/>
              <a:chOff x="0" y="0"/>
              <a:chExt cx="1270000" cy="1270000"/>
            </a:xfrm>
          </p:grpSpPr>
          <p:sp>
            <p:nvSpPr>
              <p:cNvPr id="87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96" name="Group"/>
              <p:cNvGrpSpPr/>
              <p:nvPr/>
            </p:nvGrpSpPr>
            <p:grpSpPr>
              <a:xfrm>
                <a:off x="46001" y="46001"/>
                <a:ext cx="1177998" cy="1177998"/>
                <a:chOff x="0" y="0"/>
                <a:chExt cx="1177997" cy="1177997"/>
              </a:xfrm>
            </p:grpSpPr>
            <p:pic>
              <p:nvPicPr>
                <p:cNvPr id="879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79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800" name="Group"/>
            <p:cNvGrpSpPr/>
            <p:nvPr/>
          </p:nvGrpSpPr>
          <p:grpSpPr>
            <a:xfrm flipH="1">
              <a:off x="0" y="6776780"/>
              <a:ext cx="1270000" cy="1270001"/>
              <a:chOff x="0" y="0"/>
              <a:chExt cx="1270000" cy="1270000"/>
            </a:xfrm>
          </p:grpSpPr>
          <p:sp>
            <p:nvSpPr>
              <p:cNvPr id="87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79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803" name="Group"/>
            <p:cNvGrpSpPr/>
            <p:nvPr/>
          </p:nvGrpSpPr>
          <p:grpSpPr>
            <a:xfrm flipH="1">
              <a:off x="0" y="8140696"/>
              <a:ext cx="1270000" cy="1270001"/>
              <a:chOff x="0" y="0"/>
              <a:chExt cx="1270000" cy="1270000"/>
            </a:xfrm>
          </p:grpSpPr>
          <p:sp>
            <p:nvSpPr>
              <p:cNvPr id="88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80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813" name="Group"/>
            <p:cNvGrpSpPr/>
            <p:nvPr/>
          </p:nvGrpSpPr>
          <p:grpSpPr>
            <a:xfrm flipH="1">
              <a:off x="0" y="1356782"/>
              <a:ext cx="1270000" cy="1270001"/>
              <a:chOff x="0" y="0"/>
              <a:chExt cx="1270000" cy="1270000"/>
            </a:xfrm>
          </p:grpSpPr>
          <p:sp>
            <p:nvSpPr>
              <p:cNvPr id="88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12" name="Group"/>
              <p:cNvGrpSpPr/>
              <p:nvPr/>
            </p:nvGrpSpPr>
            <p:grpSpPr>
              <a:xfrm flipH="1">
                <a:off x="47625" y="56900"/>
                <a:ext cx="1174751" cy="1156200"/>
                <a:chOff x="0" y="0"/>
                <a:chExt cx="1174749" cy="1156199"/>
              </a:xfrm>
            </p:grpSpPr>
            <p:pic>
              <p:nvPicPr>
                <p:cNvPr id="880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80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80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80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80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81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81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821" name="Group"/>
            <p:cNvGrpSpPr/>
            <p:nvPr/>
          </p:nvGrpSpPr>
          <p:grpSpPr>
            <a:xfrm flipH="1">
              <a:off x="0" y="4057648"/>
              <a:ext cx="1270000" cy="1270001"/>
              <a:chOff x="0" y="0"/>
              <a:chExt cx="1270000" cy="1270000"/>
            </a:xfrm>
          </p:grpSpPr>
          <p:sp>
            <p:nvSpPr>
              <p:cNvPr id="88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20" name="Group"/>
              <p:cNvGrpSpPr/>
              <p:nvPr/>
            </p:nvGrpSpPr>
            <p:grpSpPr>
              <a:xfrm>
                <a:off x="47624" y="74251"/>
                <a:ext cx="1174751" cy="1129000"/>
                <a:chOff x="0" y="0"/>
                <a:chExt cx="1174749" cy="1128998"/>
              </a:xfrm>
            </p:grpSpPr>
            <p:pic>
              <p:nvPicPr>
                <p:cNvPr id="881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81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81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81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81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828" name="Group"/>
            <p:cNvGrpSpPr/>
            <p:nvPr/>
          </p:nvGrpSpPr>
          <p:grpSpPr>
            <a:xfrm flipH="1">
              <a:off x="0" y="5414431"/>
              <a:ext cx="1270000" cy="1270001"/>
              <a:chOff x="0" y="0"/>
              <a:chExt cx="1270000" cy="1270000"/>
            </a:xfrm>
          </p:grpSpPr>
          <p:sp>
            <p:nvSpPr>
              <p:cNvPr id="88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27" name="Group"/>
              <p:cNvGrpSpPr/>
              <p:nvPr/>
            </p:nvGrpSpPr>
            <p:grpSpPr>
              <a:xfrm>
                <a:off x="47625" y="45767"/>
                <a:ext cx="1174751" cy="1178466"/>
                <a:chOff x="0" y="0"/>
                <a:chExt cx="1174750" cy="1178465"/>
              </a:xfrm>
            </p:grpSpPr>
            <p:pic>
              <p:nvPicPr>
                <p:cNvPr id="882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82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82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82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837" name="Group"/>
            <p:cNvGrpSpPr/>
            <p:nvPr/>
          </p:nvGrpSpPr>
          <p:grpSpPr>
            <a:xfrm flipH="1">
              <a:off x="0" y="2713565"/>
              <a:ext cx="1270000" cy="1270001"/>
              <a:chOff x="0" y="0"/>
              <a:chExt cx="1270000" cy="1270000"/>
            </a:xfrm>
          </p:grpSpPr>
          <p:sp>
            <p:nvSpPr>
              <p:cNvPr id="88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36" name="Group"/>
              <p:cNvGrpSpPr/>
              <p:nvPr/>
            </p:nvGrpSpPr>
            <p:grpSpPr>
              <a:xfrm>
                <a:off x="63500" y="30985"/>
                <a:ext cx="1111251" cy="1217225"/>
                <a:chOff x="0" y="0"/>
                <a:chExt cx="1111250" cy="1217223"/>
              </a:xfrm>
            </p:grpSpPr>
            <p:pic>
              <p:nvPicPr>
                <p:cNvPr id="883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83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83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83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83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83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859" name="Group"/>
          <p:cNvGrpSpPr/>
          <p:nvPr/>
        </p:nvGrpSpPr>
        <p:grpSpPr>
          <a:xfrm flipH="1">
            <a:off x="9270330" y="3617924"/>
            <a:ext cx="1619137" cy="2517752"/>
            <a:chOff x="0" y="0"/>
            <a:chExt cx="1619135" cy="2517750"/>
          </a:xfrm>
        </p:grpSpPr>
        <p:pic>
          <p:nvPicPr>
            <p:cNvPr id="8839" name="Image" descr="Image"/>
            <p:cNvPicPr>
              <a:picLocks noChangeAspect="1"/>
            </p:cNvPicPr>
            <p:nvPr/>
          </p:nvPicPr>
          <p:blipFill>
            <a:blip r:embed="rId8">
              <a:extLst/>
            </a:blip>
            <a:stretch>
              <a:fillRect/>
            </a:stretch>
          </p:blipFill>
          <p:spPr>
            <a:xfrm>
              <a:off x="1194054" y="2015062"/>
              <a:ext cx="360916" cy="498553"/>
            </a:xfrm>
            <a:prstGeom prst="rect">
              <a:avLst/>
            </a:prstGeom>
            <a:ln w="12700" cap="flat">
              <a:noFill/>
              <a:miter lim="400000"/>
            </a:ln>
            <a:effectLst/>
          </p:spPr>
        </p:pic>
        <p:pic>
          <p:nvPicPr>
            <p:cNvPr id="8840"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8841" name="Image" descr="Image"/>
            <p:cNvPicPr>
              <a:picLocks noChangeAspect="1"/>
            </p:cNvPicPr>
            <p:nvPr/>
          </p:nvPicPr>
          <p:blipFill>
            <a:blip r:embed="rId10">
              <a:extLst/>
            </a:blip>
            <a:stretch>
              <a:fillRect/>
            </a:stretch>
          </p:blipFill>
          <p:spPr>
            <a:xfrm>
              <a:off x="1179453" y="1540675"/>
              <a:ext cx="390119" cy="463619"/>
            </a:xfrm>
            <a:prstGeom prst="rect">
              <a:avLst/>
            </a:prstGeom>
            <a:ln w="12700" cap="flat">
              <a:noFill/>
              <a:miter lim="400000"/>
            </a:ln>
            <a:effectLst/>
          </p:spPr>
        </p:pic>
        <p:pic>
          <p:nvPicPr>
            <p:cNvPr id="8842"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8843"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8844"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8845"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8846"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8847"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8848"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8849"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8850"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8851" name="Image" descr="Image"/>
            <p:cNvPicPr>
              <a:picLocks noChangeAspect="1"/>
            </p:cNvPicPr>
            <p:nvPr/>
          </p:nvPicPr>
          <p:blipFill>
            <a:blip r:embed="rId20">
              <a:extLst/>
            </a:blip>
            <a:stretch>
              <a:fillRect/>
            </a:stretch>
          </p:blipFill>
          <p:spPr>
            <a:xfrm>
              <a:off x="429968" y="59719"/>
              <a:ext cx="316563" cy="488035"/>
            </a:xfrm>
            <a:prstGeom prst="rect">
              <a:avLst/>
            </a:prstGeom>
            <a:ln w="12700" cap="flat">
              <a:noFill/>
              <a:miter lim="400000"/>
            </a:ln>
            <a:effectLst/>
          </p:spPr>
        </p:pic>
        <p:pic>
          <p:nvPicPr>
            <p:cNvPr id="8852"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8853"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8854" name="Image" descr="Image"/>
            <p:cNvPicPr>
              <a:picLocks noChangeAspect="1"/>
            </p:cNvPicPr>
            <p:nvPr/>
          </p:nvPicPr>
          <p:blipFill>
            <a:blip r:embed="rId23">
              <a:extLst/>
            </a:blip>
            <a:stretch>
              <a:fillRect/>
            </a:stretch>
          </p:blipFill>
          <p:spPr>
            <a:xfrm>
              <a:off x="1192732" y="550684"/>
              <a:ext cx="363560" cy="480420"/>
            </a:xfrm>
            <a:prstGeom prst="rect">
              <a:avLst/>
            </a:prstGeom>
            <a:ln w="12700" cap="flat">
              <a:noFill/>
              <a:miter lim="400000"/>
            </a:ln>
            <a:effectLst/>
          </p:spPr>
        </p:pic>
        <p:pic>
          <p:nvPicPr>
            <p:cNvPr id="8855"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8856"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8857"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8858"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8870" name="Group"/>
          <p:cNvGrpSpPr/>
          <p:nvPr/>
        </p:nvGrpSpPr>
        <p:grpSpPr>
          <a:xfrm>
            <a:off x="2870990" y="3617924"/>
            <a:ext cx="788539" cy="2517752"/>
            <a:chOff x="0" y="0"/>
            <a:chExt cx="788537" cy="2517750"/>
          </a:xfrm>
        </p:grpSpPr>
        <p:pic>
          <p:nvPicPr>
            <p:cNvPr id="8860" name="Image" descr="Image"/>
            <p:cNvPicPr>
              <a:picLocks noChangeAspect="1"/>
            </p:cNvPicPr>
            <p:nvPr/>
          </p:nvPicPr>
          <p:blipFill>
            <a:blip r:embed="rId27">
              <a:extLst/>
            </a:blip>
            <a:stretch>
              <a:fillRect/>
            </a:stretch>
          </p:blipFill>
          <p:spPr>
            <a:xfrm>
              <a:off x="24686" y="1049342"/>
              <a:ext cx="329907" cy="471295"/>
            </a:xfrm>
            <a:prstGeom prst="rect">
              <a:avLst/>
            </a:prstGeom>
            <a:ln w="12700" cap="flat">
              <a:noFill/>
              <a:miter lim="400000"/>
            </a:ln>
            <a:effectLst/>
          </p:spPr>
        </p:pic>
        <p:pic>
          <p:nvPicPr>
            <p:cNvPr id="8861" name="Image" descr="Image"/>
            <p:cNvPicPr>
              <a:picLocks noChangeAspect="1"/>
            </p:cNvPicPr>
            <p:nvPr/>
          </p:nvPicPr>
          <p:blipFill>
            <a:blip r:embed="rId23">
              <a:extLst/>
            </a:blip>
            <a:stretch>
              <a:fillRect/>
            </a:stretch>
          </p:blipFill>
          <p:spPr>
            <a:xfrm>
              <a:off x="0" y="0"/>
              <a:ext cx="379279" cy="501190"/>
            </a:xfrm>
            <a:prstGeom prst="rect">
              <a:avLst/>
            </a:prstGeom>
            <a:ln w="12700" cap="flat">
              <a:noFill/>
              <a:miter lim="400000"/>
            </a:ln>
            <a:effectLst/>
          </p:spPr>
        </p:pic>
        <p:pic>
          <p:nvPicPr>
            <p:cNvPr id="8862" name="Image" descr="Image"/>
            <p:cNvPicPr>
              <a:picLocks noChangeAspect="1"/>
            </p:cNvPicPr>
            <p:nvPr/>
          </p:nvPicPr>
          <p:blipFill>
            <a:blip r:embed="rId28">
              <a:extLst/>
            </a:blip>
            <a:stretch>
              <a:fillRect/>
            </a:stretch>
          </p:blipFill>
          <p:spPr>
            <a:xfrm>
              <a:off x="418372" y="801"/>
              <a:ext cx="346561" cy="499588"/>
            </a:xfrm>
            <a:prstGeom prst="rect">
              <a:avLst/>
            </a:prstGeom>
            <a:ln w="12700" cap="flat">
              <a:noFill/>
              <a:miter lim="400000"/>
            </a:ln>
            <a:effectLst/>
          </p:spPr>
        </p:pic>
        <p:pic>
          <p:nvPicPr>
            <p:cNvPr id="8863" name="Image" descr="Image"/>
            <p:cNvPicPr>
              <a:picLocks noChangeAspect="1"/>
            </p:cNvPicPr>
            <p:nvPr/>
          </p:nvPicPr>
          <p:blipFill>
            <a:blip r:embed="rId29">
              <a:extLst/>
            </a:blip>
            <a:stretch>
              <a:fillRect/>
            </a:stretch>
          </p:blipFill>
          <p:spPr>
            <a:xfrm>
              <a:off x="440032" y="1584342"/>
              <a:ext cx="303242" cy="432783"/>
            </a:xfrm>
            <a:prstGeom prst="rect">
              <a:avLst/>
            </a:prstGeom>
            <a:ln w="12700" cap="flat">
              <a:noFill/>
              <a:miter lim="400000"/>
            </a:ln>
            <a:effectLst/>
          </p:spPr>
        </p:pic>
        <p:pic>
          <p:nvPicPr>
            <p:cNvPr id="8864" name="Image" descr="Image"/>
            <p:cNvPicPr>
              <a:picLocks noChangeAspect="1"/>
            </p:cNvPicPr>
            <p:nvPr/>
          </p:nvPicPr>
          <p:blipFill>
            <a:blip r:embed="rId30">
              <a:extLst/>
            </a:blip>
            <a:stretch>
              <a:fillRect/>
            </a:stretch>
          </p:blipFill>
          <p:spPr>
            <a:xfrm>
              <a:off x="5771" y="529370"/>
              <a:ext cx="367737" cy="491792"/>
            </a:xfrm>
            <a:prstGeom prst="rect">
              <a:avLst/>
            </a:prstGeom>
            <a:ln w="12700" cap="flat">
              <a:noFill/>
              <a:miter lim="400000"/>
            </a:ln>
            <a:effectLst/>
          </p:spPr>
        </p:pic>
        <p:pic>
          <p:nvPicPr>
            <p:cNvPr id="8865" name="Image" descr="Image"/>
            <p:cNvPicPr>
              <a:picLocks noChangeAspect="1"/>
            </p:cNvPicPr>
            <p:nvPr/>
          </p:nvPicPr>
          <p:blipFill>
            <a:blip r:embed="rId31">
              <a:extLst/>
            </a:blip>
            <a:stretch>
              <a:fillRect/>
            </a:stretch>
          </p:blipFill>
          <p:spPr>
            <a:xfrm>
              <a:off x="454305" y="1039093"/>
              <a:ext cx="274695" cy="491792"/>
            </a:xfrm>
            <a:prstGeom prst="rect">
              <a:avLst/>
            </a:prstGeom>
            <a:ln w="12700" cap="flat">
              <a:noFill/>
              <a:miter lim="400000"/>
            </a:ln>
            <a:effectLst/>
          </p:spPr>
        </p:pic>
        <p:pic>
          <p:nvPicPr>
            <p:cNvPr id="8866" name="Image" descr="Image"/>
            <p:cNvPicPr>
              <a:picLocks noChangeAspect="1"/>
            </p:cNvPicPr>
            <p:nvPr/>
          </p:nvPicPr>
          <p:blipFill>
            <a:blip r:embed="rId32">
              <a:extLst/>
            </a:blip>
            <a:stretch>
              <a:fillRect/>
            </a:stretch>
          </p:blipFill>
          <p:spPr>
            <a:xfrm>
              <a:off x="32354" y="1548816"/>
              <a:ext cx="314570" cy="491792"/>
            </a:xfrm>
            <a:prstGeom prst="rect">
              <a:avLst/>
            </a:prstGeom>
            <a:ln w="12700" cap="flat">
              <a:noFill/>
              <a:miter lim="400000"/>
            </a:ln>
            <a:effectLst/>
          </p:spPr>
        </p:pic>
        <p:pic>
          <p:nvPicPr>
            <p:cNvPr id="8867" name="Image" descr="Image"/>
            <p:cNvPicPr>
              <a:picLocks noChangeAspect="1"/>
            </p:cNvPicPr>
            <p:nvPr/>
          </p:nvPicPr>
          <p:blipFill>
            <a:blip r:embed="rId33">
              <a:extLst/>
            </a:blip>
            <a:stretch>
              <a:fillRect/>
            </a:stretch>
          </p:blipFill>
          <p:spPr>
            <a:xfrm>
              <a:off x="395069" y="2070582"/>
              <a:ext cx="393167" cy="445376"/>
            </a:xfrm>
            <a:prstGeom prst="rect">
              <a:avLst/>
            </a:prstGeom>
            <a:ln w="12700" cap="flat">
              <a:noFill/>
              <a:miter lim="400000"/>
            </a:ln>
            <a:effectLst/>
          </p:spPr>
        </p:pic>
        <p:pic>
          <p:nvPicPr>
            <p:cNvPr id="8868" name="Image" descr="Image"/>
            <p:cNvPicPr>
              <a:picLocks noChangeAspect="1"/>
            </p:cNvPicPr>
            <p:nvPr/>
          </p:nvPicPr>
          <p:blipFill>
            <a:blip r:embed="rId32">
              <a:extLst/>
            </a:blip>
            <a:stretch>
              <a:fillRect/>
            </a:stretch>
          </p:blipFill>
          <p:spPr>
            <a:xfrm>
              <a:off x="46052" y="2068788"/>
              <a:ext cx="287175" cy="448963"/>
            </a:xfrm>
            <a:prstGeom prst="rect">
              <a:avLst/>
            </a:prstGeom>
            <a:ln w="12700" cap="flat">
              <a:noFill/>
              <a:miter lim="400000"/>
            </a:ln>
            <a:effectLst/>
          </p:spPr>
        </p:pic>
        <p:pic>
          <p:nvPicPr>
            <p:cNvPr id="8869" name="Image" descr="Image"/>
            <p:cNvPicPr>
              <a:picLocks noChangeAspect="1"/>
            </p:cNvPicPr>
            <p:nvPr/>
          </p:nvPicPr>
          <p:blipFill>
            <a:blip r:embed="rId34">
              <a:extLst/>
            </a:blip>
            <a:stretch>
              <a:fillRect/>
            </a:stretch>
          </p:blipFill>
          <p:spPr>
            <a:xfrm>
              <a:off x="394767" y="529370"/>
              <a:ext cx="393771" cy="49179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raining_TRex"/>
          <p:cNvSpPr txBox="1"/>
          <p:nvPr>
            <p:ph type="title" idx="4294967295"/>
          </p:nvPr>
        </p:nvSpPr>
        <p:spPr>
          <a:xfrm>
            <a:off x="975868" y="-3518208"/>
            <a:ext cx="10464801" cy="3302001"/>
          </a:xfrm>
          <a:prstGeom prst="rect">
            <a:avLst/>
          </a:prstGeom>
        </p:spPr>
        <p:txBody>
          <a:bodyPr/>
          <a:lstStyle/>
          <a:p>
            <a:pPr/>
            <a:r>
              <a:t>Training_TRex</a:t>
            </a:r>
          </a:p>
        </p:txBody>
      </p:sp>
      <p:pic>
        <p:nvPicPr>
          <p:cNvPr id="196" name="Screen Shot 2020-11-01 at 10.39.58 AM.png" descr="Screen Shot 2020-11-01 at 10.39.58 AM.png"/>
          <p:cNvPicPr>
            <a:picLocks noChangeAspect="1"/>
          </p:cNvPicPr>
          <p:nvPr/>
        </p:nvPicPr>
        <p:blipFill>
          <a:blip r:embed="rId3">
            <a:extLst/>
          </a:blip>
          <a:srcRect l="0" t="0" r="0" b="32092"/>
          <a:stretch>
            <a:fillRect/>
          </a:stretch>
        </p:blipFill>
        <p:spPr>
          <a:xfrm>
            <a:off x="31750" y="26665"/>
            <a:ext cx="12941300" cy="6587251"/>
          </a:xfrm>
          <a:prstGeom prst="rect">
            <a:avLst/>
          </a:prstGeom>
          <a:ln w="12700">
            <a:miter lim="400000"/>
          </a:ln>
        </p:spPr>
      </p:pic>
      <p:pic>
        <p:nvPicPr>
          <p:cNvPr id="197"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198" name="Image" descr="Image"/>
          <p:cNvPicPr>
            <a:picLocks noChangeAspect="1"/>
          </p:cNvPicPr>
          <p:nvPr/>
        </p:nvPicPr>
        <p:blipFill>
          <a:blip r:embed="rId5">
            <a:extLst/>
          </a:blip>
          <a:stretch>
            <a:fillRect/>
          </a:stretch>
        </p:blipFill>
        <p:spPr>
          <a:xfrm flipH="1">
            <a:off x="2444808" y="7401178"/>
            <a:ext cx="1793517" cy="1793516"/>
          </a:xfrm>
          <a:prstGeom prst="rect">
            <a:avLst/>
          </a:prstGeom>
          <a:ln w="12700">
            <a:miter lim="400000"/>
          </a:ln>
        </p:spPr>
      </p:pic>
      <p:pic>
        <p:nvPicPr>
          <p:cNvPr id="199" name="Image" descr="Image"/>
          <p:cNvPicPr>
            <a:picLocks noChangeAspect="1"/>
          </p:cNvPicPr>
          <p:nvPr/>
        </p:nvPicPr>
        <p:blipFill>
          <a:blip r:embed="rId6">
            <a:extLst/>
          </a:blip>
          <a:stretch>
            <a:fillRect/>
          </a:stretch>
        </p:blipFill>
        <p:spPr>
          <a:xfrm>
            <a:off x="5580474" y="7740655"/>
            <a:ext cx="1882507" cy="1089972"/>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7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87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87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922" name="Group"/>
          <p:cNvGrpSpPr/>
          <p:nvPr/>
        </p:nvGrpSpPr>
        <p:grpSpPr>
          <a:xfrm>
            <a:off x="143751" y="171451"/>
            <a:ext cx="1270001" cy="9410697"/>
            <a:chOff x="0" y="0"/>
            <a:chExt cx="1270000" cy="9410696"/>
          </a:xfrm>
        </p:grpSpPr>
        <p:grpSp>
          <p:nvGrpSpPr>
            <p:cNvPr id="8881" name="Group"/>
            <p:cNvGrpSpPr/>
            <p:nvPr/>
          </p:nvGrpSpPr>
          <p:grpSpPr>
            <a:xfrm flipH="1">
              <a:off x="0" y="0"/>
              <a:ext cx="1270000" cy="1270000"/>
              <a:chOff x="0" y="0"/>
              <a:chExt cx="1270000" cy="1270000"/>
            </a:xfrm>
          </p:grpSpPr>
          <p:sp>
            <p:nvSpPr>
              <p:cNvPr id="88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80" name="Group"/>
              <p:cNvGrpSpPr/>
              <p:nvPr/>
            </p:nvGrpSpPr>
            <p:grpSpPr>
              <a:xfrm>
                <a:off x="46001" y="46001"/>
                <a:ext cx="1177998" cy="1177998"/>
                <a:chOff x="0" y="0"/>
                <a:chExt cx="1177997" cy="1177997"/>
              </a:xfrm>
            </p:grpSpPr>
            <p:pic>
              <p:nvPicPr>
                <p:cNvPr id="887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87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884" name="Group"/>
            <p:cNvGrpSpPr/>
            <p:nvPr/>
          </p:nvGrpSpPr>
          <p:grpSpPr>
            <a:xfrm flipH="1">
              <a:off x="0" y="6776780"/>
              <a:ext cx="1270000" cy="1270001"/>
              <a:chOff x="0" y="0"/>
              <a:chExt cx="1270000" cy="1270000"/>
            </a:xfrm>
          </p:grpSpPr>
          <p:sp>
            <p:nvSpPr>
              <p:cNvPr id="88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88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887" name="Group"/>
            <p:cNvGrpSpPr/>
            <p:nvPr/>
          </p:nvGrpSpPr>
          <p:grpSpPr>
            <a:xfrm flipH="1">
              <a:off x="0" y="8140696"/>
              <a:ext cx="1270000" cy="1270001"/>
              <a:chOff x="0" y="0"/>
              <a:chExt cx="1270000" cy="1270000"/>
            </a:xfrm>
          </p:grpSpPr>
          <p:sp>
            <p:nvSpPr>
              <p:cNvPr id="88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88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897" name="Group"/>
            <p:cNvGrpSpPr/>
            <p:nvPr/>
          </p:nvGrpSpPr>
          <p:grpSpPr>
            <a:xfrm flipH="1">
              <a:off x="0" y="1356782"/>
              <a:ext cx="1270000" cy="1270001"/>
              <a:chOff x="0" y="0"/>
              <a:chExt cx="1270000" cy="1270000"/>
            </a:xfrm>
          </p:grpSpPr>
          <p:sp>
            <p:nvSpPr>
              <p:cNvPr id="88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96" name="Group"/>
              <p:cNvGrpSpPr/>
              <p:nvPr/>
            </p:nvGrpSpPr>
            <p:grpSpPr>
              <a:xfrm flipH="1">
                <a:off x="47625" y="56900"/>
                <a:ext cx="1174751" cy="1156200"/>
                <a:chOff x="0" y="0"/>
                <a:chExt cx="1174749" cy="1156199"/>
              </a:xfrm>
            </p:grpSpPr>
            <p:pic>
              <p:nvPicPr>
                <p:cNvPr id="888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89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89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89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89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89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89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905" name="Group"/>
            <p:cNvGrpSpPr/>
            <p:nvPr/>
          </p:nvGrpSpPr>
          <p:grpSpPr>
            <a:xfrm flipH="1">
              <a:off x="0" y="4057648"/>
              <a:ext cx="1270000" cy="1270001"/>
              <a:chOff x="0" y="0"/>
              <a:chExt cx="1270000" cy="1270000"/>
            </a:xfrm>
          </p:grpSpPr>
          <p:sp>
            <p:nvSpPr>
              <p:cNvPr id="88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04" name="Group"/>
              <p:cNvGrpSpPr/>
              <p:nvPr/>
            </p:nvGrpSpPr>
            <p:grpSpPr>
              <a:xfrm>
                <a:off x="47624" y="74251"/>
                <a:ext cx="1174751" cy="1129000"/>
                <a:chOff x="0" y="0"/>
                <a:chExt cx="1174749" cy="1128998"/>
              </a:xfrm>
            </p:grpSpPr>
            <p:pic>
              <p:nvPicPr>
                <p:cNvPr id="889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90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90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90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90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912" name="Group"/>
            <p:cNvGrpSpPr/>
            <p:nvPr/>
          </p:nvGrpSpPr>
          <p:grpSpPr>
            <a:xfrm flipH="1">
              <a:off x="0" y="5414431"/>
              <a:ext cx="1270000" cy="1270001"/>
              <a:chOff x="0" y="0"/>
              <a:chExt cx="1270000" cy="1270000"/>
            </a:xfrm>
          </p:grpSpPr>
          <p:sp>
            <p:nvSpPr>
              <p:cNvPr id="89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11" name="Group"/>
              <p:cNvGrpSpPr/>
              <p:nvPr/>
            </p:nvGrpSpPr>
            <p:grpSpPr>
              <a:xfrm>
                <a:off x="47625" y="45767"/>
                <a:ext cx="1174751" cy="1178466"/>
                <a:chOff x="0" y="0"/>
                <a:chExt cx="1174750" cy="1178465"/>
              </a:xfrm>
            </p:grpSpPr>
            <p:pic>
              <p:nvPicPr>
                <p:cNvPr id="890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90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90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91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921" name="Group"/>
            <p:cNvGrpSpPr/>
            <p:nvPr/>
          </p:nvGrpSpPr>
          <p:grpSpPr>
            <a:xfrm flipH="1">
              <a:off x="0" y="2713565"/>
              <a:ext cx="1270000" cy="1270001"/>
              <a:chOff x="0" y="0"/>
              <a:chExt cx="1270000" cy="1270000"/>
            </a:xfrm>
          </p:grpSpPr>
          <p:sp>
            <p:nvSpPr>
              <p:cNvPr id="89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20" name="Group"/>
              <p:cNvGrpSpPr/>
              <p:nvPr/>
            </p:nvGrpSpPr>
            <p:grpSpPr>
              <a:xfrm>
                <a:off x="63500" y="30985"/>
                <a:ext cx="1111251" cy="1217225"/>
                <a:chOff x="0" y="0"/>
                <a:chExt cx="1111250" cy="1217223"/>
              </a:xfrm>
            </p:grpSpPr>
            <p:pic>
              <p:nvPicPr>
                <p:cNvPr id="891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91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91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91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91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91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968" name="Group"/>
          <p:cNvGrpSpPr/>
          <p:nvPr/>
        </p:nvGrpSpPr>
        <p:grpSpPr>
          <a:xfrm>
            <a:off x="11578348" y="171451"/>
            <a:ext cx="1270001" cy="9410698"/>
            <a:chOff x="0" y="0"/>
            <a:chExt cx="1270000" cy="9410696"/>
          </a:xfrm>
        </p:grpSpPr>
        <p:grpSp>
          <p:nvGrpSpPr>
            <p:cNvPr id="8927" name="Group"/>
            <p:cNvGrpSpPr/>
            <p:nvPr/>
          </p:nvGrpSpPr>
          <p:grpSpPr>
            <a:xfrm flipH="1">
              <a:off x="0" y="0"/>
              <a:ext cx="1270000" cy="1270000"/>
              <a:chOff x="0" y="0"/>
              <a:chExt cx="1270000" cy="1270000"/>
            </a:xfrm>
          </p:grpSpPr>
          <p:sp>
            <p:nvSpPr>
              <p:cNvPr id="89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26" name="Group"/>
              <p:cNvGrpSpPr/>
              <p:nvPr/>
            </p:nvGrpSpPr>
            <p:grpSpPr>
              <a:xfrm>
                <a:off x="46001" y="46001"/>
                <a:ext cx="1177998" cy="1177998"/>
                <a:chOff x="0" y="0"/>
                <a:chExt cx="1177997" cy="1177997"/>
              </a:xfrm>
            </p:grpSpPr>
            <p:pic>
              <p:nvPicPr>
                <p:cNvPr id="892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92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930" name="Group"/>
            <p:cNvGrpSpPr/>
            <p:nvPr/>
          </p:nvGrpSpPr>
          <p:grpSpPr>
            <a:xfrm flipH="1">
              <a:off x="0" y="6776780"/>
              <a:ext cx="1270000" cy="1270001"/>
              <a:chOff x="0" y="0"/>
              <a:chExt cx="1270000" cy="1270000"/>
            </a:xfrm>
          </p:grpSpPr>
          <p:sp>
            <p:nvSpPr>
              <p:cNvPr id="89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92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933" name="Group"/>
            <p:cNvGrpSpPr/>
            <p:nvPr/>
          </p:nvGrpSpPr>
          <p:grpSpPr>
            <a:xfrm flipH="1">
              <a:off x="0" y="8140696"/>
              <a:ext cx="1270000" cy="1270001"/>
              <a:chOff x="0" y="0"/>
              <a:chExt cx="1270000" cy="1270000"/>
            </a:xfrm>
          </p:grpSpPr>
          <p:sp>
            <p:nvSpPr>
              <p:cNvPr id="89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93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943" name="Group"/>
            <p:cNvGrpSpPr/>
            <p:nvPr/>
          </p:nvGrpSpPr>
          <p:grpSpPr>
            <a:xfrm flipH="1">
              <a:off x="0" y="1356782"/>
              <a:ext cx="1270000" cy="1270001"/>
              <a:chOff x="0" y="0"/>
              <a:chExt cx="1270000" cy="1270000"/>
            </a:xfrm>
          </p:grpSpPr>
          <p:sp>
            <p:nvSpPr>
              <p:cNvPr id="89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42" name="Group"/>
              <p:cNvGrpSpPr/>
              <p:nvPr/>
            </p:nvGrpSpPr>
            <p:grpSpPr>
              <a:xfrm flipH="1">
                <a:off x="47625" y="56900"/>
                <a:ext cx="1174751" cy="1156200"/>
                <a:chOff x="0" y="0"/>
                <a:chExt cx="1174749" cy="1156199"/>
              </a:xfrm>
            </p:grpSpPr>
            <p:pic>
              <p:nvPicPr>
                <p:cNvPr id="893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93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93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93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93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94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94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951" name="Group"/>
            <p:cNvGrpSpPr/>
            <p:nvPr/>
          </p:nvGrpSpPr>
          <p:grpSpPr>
            <a:xfrm flipH="1">
              <a:off x="0" y="4057648"/>
              <a:ext cx="1270000" cy="1270001"/>
              <a:chOff x="0" y="0"/>
              <a:chExt cx="1270000" cy="1270000"/>
            </a:xfrm>
          </p:grpSpPr>
          <p:sp>
            <p:nvSpPr>
              <p:cNvPr id="89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50" name="Group"/>
              <p:cNvGrpSpPr/>
              <p:nvPr/>
            </p:nvGrpSpPr>
            <p:grpSpPr>
              <a:xfrm>
                <a:off x="47624" y="74251"/>
                <a:ext cx="1174751" cy="1129000"/>
                <a:chOff x="0" y="0"/>
                <a:chExt cx="1174749" cy="1128998"/>
              </a:xfrm>
            </p:grpSpPr>
            <p:pic>
              <p:nvPicPr>
                <p:cNvPr id="894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94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94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94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94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958" name="Group"/>
            <p:cNvGrpSpPr/>
            <p:nvPr/>
          </p:nvGrpSpPr>
          <p:grpSpPr>
            <a:xfrm flipH="1">
              <a:off x="0" y="5414431"/>
              <a:ext cx="1270000" cy="1270001"/>
              <a:chOff x="0" y="0"/>
              <a:chExt cx="1270000" cy="1270000"/>
            </a:xfrm>
          </p:grpSpPr>
          <p:sp>
            <p:nvSpPr>
              <p:cNvPr id="89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57" name="Group"/>
              <p:cNvGrpSpPr/>
              <p:nvPr/>
            </p:nvGrpSpPr>
            <p:grpSpPr>
              <a:xfrm>
                <a:off x="47625" y="45767"/>
                <a:ext cx="1174751" cy="1178466"/>
                <a:chOff x="0" y="0"/>
                <a:chExt cx="1174750" cy="1178465"/>
              </a:xfrm>
            </p:grpSpPr>
            <p:pic>
              <p:nvPicPr>
                <p:cNvPr id="895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95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95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95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967" name="Group"/>
            <p:cNvGrpSpPr/>
            <p:nvPr/>
          </p:nvGrpSpPr>
          <p:grpSpPr>
            <a:xfrm flipH="1">
              <a:off x="0" y="2713565"/>
              <a:ext cx="1270000" cy="1270001"/>
              <a:chOff x="0" y="0"/>
              <a:chExt cx="1270000" cy="1270000"/>
            </a:xfrm>
          </p:grpSpPr>
          <p:sp>
            <p:nvSpPr>
              <p:cNvPr id="89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66" name="Group"/>
              <p:cNvGrpSpPr/>
              <p:nvPr/>
            </p:nvGrpSpPr>
            <p:grpSpPr>
              <a:xfrm>
                <a:off x="63500" y="30985"/>
                <a:ext cx="1111251" cy="1217225"/>
                <a:chOff x="0" y="0"/>
                <a:chExt cx="1111250" cy="1217223"/>
              </a:xfrm>
            </p:grpSpPr>
            <p:pic>
              <p:nvPicPr>
                <p:cNvPr id="896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96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96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96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96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96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979" name="Group"/>
          <p:cNvGrpSpPr/>
          <p:nvPr/>
        </p:nvGrpSpPr>
        <p:grpSpPr>
          <a:xfrm>
            <a:off x="2870990" y="3617924"/>
            <a:ext cx="788539" cy="2517752"/>
            <a:chOff x="0" y="0"/>
            <a:chExt cx="788537" cy="2517750"/>
          </a:xfrm>
        </p:grpSpPr>
        <p:pic>
          <p:nvPicPr>
            <p:cNvPr id="8969" name="Image" descr="Image"/>
            <p:cNvPicPr>
              <a:picLocks noChangeAspect="1"/>
            </p:cNvPicPr>
            <p:nvPr/>
          </p:nvPicPr>
          <p:blipFill>
            <a:blip r:embed="rId8">
              <a:extLst/>
            </a:blip>
            <a:stretch>
              <a:fillRect/>
            </a:stretch>
          </p:blipFill>
          <p:spPr>
            <a:xfrm>
              <a:off x="24686" y="1049342"/>
              <a:ext cx="329907" cy="471295"/>
            </a:xfrm>
            <a:prstGeom prst="rect">
              <a:avLst/>
            </a:prstGeom>
            <a:ln w="12700" cap="flat">
              <a:noFill/>
              <a:miter lim="400000"/>
            </a:ln>
            <a:effectLst/>
          </p:spPr>
        </p:pic>
        <p:pic>
          <p:nvPicPr>
            <p:cNvPr id="8970" name="Image" descr="Image"/>
            <p:cNvPicPr>
              <a:picLocks noChangeAspect="1"/>
            </p:cNvPicPr>
            <p:nvPr/>
          </p:nvPicPr>
          <p:blipFill>
            <a:blip r:embed="rId9">
              <a:extLst/>
            </a:blip>
            <a:stretch>
              <a:fillRect/>
            </a:stretch>
          </p:blipFill>
          <p:spPr>
            <a:xfrm>
              <a:off x="0" y="0"/>
              <a:ext cx="379279" cy="501190"/>
            </a:xfrm>
            <a:prstGeom prst="rect">
              <a:avLst/>
            </a:prstGeom>
            <a:ln w="12700" cap="flat">
              <a:noFill/>
              <a:miter lim="400000"/>
            </a:ln>
            <a:effectLst/>
          </p:spPr>
        </p:pic>
        <p:pic>
          <p:nvPicPr>
            <p:cNvPr id="8971" name="Image" descr="Image"/>
            <p:cNvPicPr>
              <a:picLocks noChangeAspect="1"/>
            </p:cNvPicPr>
            <p:nvPr/>
          </p:nvPicPr>
          <p:blipFill>
            <a:blip r:embed="rId10">
              <a:extLst/>
            </a:blip>
            <a:stretch>
              <a:fillRect/>
            </a:stretch>
          </p:blipFill>
          <p:spPr>
            <a:xfrm>
              <a:off x="418372" y="801"/>
              <a:ext cx="346561" cy="499588"/>
            </a:xfrm>
            <a:prstGeom prst="rect">
              <a:avLst/>
            </a:prstGeom>
            <a:ln w="12700" cap="flat">
              <a:noFill/>
              <a:miter lim="400000"/>
            </a:ln>
            <a:effectLst/>
          </p:spPr>
        </p:pic>
        <p:pic>
          <p:nvPicPr>
            <p:cNvPr id="8972" name="Image" descr="Image"/>
            <p:cNvPicPr>
              <a:picLocks noChangeAspect="1"/>
            </p:cNvPicPr>
            <p:nvPr/>
          </p:nvPicPr>
          <p:blipFill>
            <a:blip r:embed="rId11">
              <a:extLst/>
            </a:blip>
            <a:stretch>
              <a:fillRect/>
            </a:stretch>
          </p:blipFill>
          <p:spPr>
            <a:xfrm>
              <a:off x="440032" y="1584342"/>
              <a:ext cx="303242" cy="432783"/>
            </a:xfrm>
            <a:prstGeom prst="rect">
              <a:avLst/>
            </a:prstGeom>
            <a:ln w="12700" cap="flat">
              <a:noFill/>
              <a:miter lim="400000"/>
            </a:ln>
            <a:effectLst/>
          </p:spPr>
        </p:pic>
        <p:pic>
          <p:nvPicPr>
            <p:cNvPr id="8973" name="Image" descr="Image"/>
            <p:cNvPicPr>
              <a:picLocks noChangeAspect="1"/>
            </p:cNvPicPr>
            <p:nvPr/>
          </p:nvPicPr>
          <p:blipFill>
            <a:blip r:embed="rId12">
              <a:extLst/>
            </a:blip>
            <a:stretch>
              <a:fillRect/>
            </a:stretch>
          </p:blipFill>
          <p:spPr>
            <a:xfrm>
              <a:off x="5771" y="529370"/>
              <a:ext cx="367737" cy="491792"/>
            </a:xfrm>
            <a:prstGeom prst="rect">
              <a:avLst/>
            </a:prstGeom>
            <a:ln w="12700" cap="flat">
              <a:noFill/>
              <a:miter lim="400000"/>
            </a:ln>
            <a:effectLst/>
          </p:spPr>
        </p:pic>
        <p:pic>
          <p:nvPicPr>
            <p:cNvPr id="8974" name="Image" descr="Image"/>
            <p:cNvPicPr>
              <a:picLocks noChangeAspect="1"/>
            </p:cNvPicPr>
            <p:nvPr/>
          </p:nvPicPr>
          <p:blipFill>
            <a:blip r:embed="rId13">
              <a:extLst/>
            </a:blip>
            <a:stretch>
              <a:fillRect/>
            </a:stretch>
          </p:blipFill>
          <p:spPr>
            <a:xfrm>
              <a:off x="454305" y="1039093"/>
              <a:ext cx="274695" cy="491792"/>
            </a:xfrm>
            <a:prstGeom prst="rect">
              <a:avLst/>
            </a:prstGeom>
            <a:ln w="12700" cap="flat">
              <a:noFill/>
              <a:miter lim="400000"/>
            </a:ln>
            <a:effectLst/>
          </p:spPr>
        </p:pic>
        <p:pic>
          <p:nvPicPr>
            <p:cNvPr id="8975" name="Image" descr="Image"/>
            <p:cNvPicPr>
              <a:picLocks noChangeAspect="1"/>
            </p:cNvPicPr>
            <p:nvPr/>
          </p:nvPicPr>
          <p:blipFill>
            <a:blip r:embed="rId14">
              <a:extLst/>
            </a:blip>
            <a:stretch>
              <a:fillRect/>
            </a:stretch>
          </p:blipFill>
          <p:spPr>
            <a:xfrm>
              <a:off x="32354" y="1548816"/>
              <a:ext cx="314570" cy="491792"/>
            </a:xfrm>
            <a:prstGeom prst="rect">
              <a:avLst/>
            </a:prstGeom>
            <a:ln w="12700" cap="flat">
              <a:noFill/>
              <a:miter lim="400000"/>
            </a:ln>
            <a:effectLst/>
          </p:spPr>
        </p:pic>
        <p:pic>
          <p:nvPicPr>
            <p:cNvPr id="8976" name="Image" descr="Image"/>
            <p:cNvPicPr>
              <a:picLocks noChangeAspect="1"/>
            </p:cNvPicPr>
            <p:nvPr/>
          </p:nvPicPr>
          <p:blipFill>
            <a:blip r:embed="rId15">
              <a:extLst/>
            </a:blip>
            <a:stretch>
              <a:fillRect/>
            </a:stretch>
          </p:blipFill>
          <p:spPr>
            <a:xfrm>
              <a:off x="395069" y="2070582"/>
              <a:ext cx="393167" cy="445376"/>
            </a:xfrm>
            <a:prstGeom prst="rect">
              <a:avLst/>
            </a:prstGeom>
            <a:ln w="12700" cap="flat">
              <a:noFill/>
              <a:miter lim="400000"/>
            </a:ln>
            <a:effectLst/>
          </p:spPr>
        </p:pic>
        <p:pic>
          <p:nvPicPr>
            <p:cNvPr id="8977" name="Image" descr="Image"/>
            <p:cNvPicPr>
              <a:picLocks noChangeAspect="1"/>
            </p:cNvPicPr>
            <p:nvPr/>
          </p:nvPicPr>
          <p:blipFill>
            <a:blip r:embed="rId14">
              <a:extLst/>
            </a:blip>
            <a:stretch>
              <a:fillRect/>
            </a:stretch>
          </p:blipFill>
          <p:spPr>
            <a:xfrm>
              <a:off x="46052" y="2068788"/>
              <a:ext cx="287175" cy="448963"/>
            </a:xfrm>
            <a:prstGeom prst="rect">
              <a:avLst/>
            </a:prstGeom>
            <a:ln w="12700" cap="flat">
              <a:noFill/>
              <a:miter lim="400000"/>
            </a:ln>
            <a:effectLst/>
          </p:spPr>
        </p:pic>
        <p:pic>
          <p:nvPicPr>
            <p:cNvPr id="8978" name="Image" descr="Image"/>
            <p:cNvPicPr>
              <a:picLocks noChangeAspect="1"/>
            </p:cNvPicPr>
            <p:nvPr/>
          </p:nvPicPr>
          <p:blipFill>
            <a:blip r:embed="rId16">
              <a:extLst/>
            </a:blip>
            <a:stretch>
              <a:fillRect/>
            </a:stretch>
          </p:blipFill>
          <p:spPr>
            <a:xfrm>
              <a:off x="394767" y="529370"/>
              <a:ext cx="393771" cy="491792"/>
            </a:xfrm>
            <a:prstGeom prst="rect">
              <a:avLst/>
            </a:prstGeom>
            <a:ln w="12700" cap="flat">
              <a:noFill/>
              <a:miter lim="400000"/>
            </a:ln>
            <a:effectLst/>
          </p:spPr>
        </p:pic>
      </p:grpSp>
      <p:grpSp>
        <p:nvGrpSpPr>
          <p:cNvPr id="9000" name="Group"/>
          <p:cNvGrpSpPr/>
          <p:nvPr/>
        </p:nvGrpSpPr>
        <p:grpSpPr>
          <a:xfrm flipH="1">
            <a:off x="9266164" y="4286488"/>
            <a:ext cx="2287413" cy="2401123"/>
            <a:chOff x="0" y="0"/>
            <a:chExt cx="2287411" cy="2401121"/>
          </a:xfrm>
        </p:grpSpPr>
        <p:pic>
          <p:nvPicPr>
            <p:cNvPr id="8980"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8981"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8982"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8983"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8984"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8985"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8986"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8987"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8988"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8989"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8990"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8991"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8992"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8993" name="Image" descr="Image"/>
            <p:cNvPicPr>
              <a:picLocks noChangeAspect="1"/>
            </p:cNvPicPr>
            <p:nvPr/>
          </p:nvPicPr>
          <p:blipFill>
            <a:blip r:embed="rId9">
              <a:extLst/>
            </a:blip>
            <a:stretch>
              <a:fillRect/>
            </a:stretch>
          </p:blipFill>
          <p:spPr>
            <a:xfrm>
              <a:off x="1137119" y="549259"/>
              <a:ext cx="363560" cy="480419"/>
            </a:xfrm>
            <a:prstGeom prst="rect">
              <a:avLst/>
            </a:prstGeom>
            <a:ln w="12700" cap="flat">
              <a:noFill/>
              <a:miter lim="400000"/>
            </a:ln>
            <a:effectLst/>
          </p:spPr>
        </p:pic>
        <p:pic>
          <p:nvPicPr>
            <p:cNvPr id="8994"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8995"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8996"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8997"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8998" name="Image" descr="Image"/>
            <p:cNvPicPr>
              <a:picLocks noChangeAspect="1"/>
            </p:cNvPicPr>
            <p:nvPr/>
          </p:nvPicPr>
          <p:blipFill>
            <a:blip r:embed="rId8">
              <a:extLst/>
            </a:blip>
            <a:stretch>
              <a:fillRect/>
            </a:stretch>
          </p:blipFill>
          <p:spPr>
            <a:xfrm>
              <a:off x="407231" y="1393621"/>
              <a:ext cx="342420" cy="489170"/>
            </a:xfrm>
            <a:prstGeom prst="rect">
              <a:avLst/>
            </a:prstGeom>
            <a:ln w="12700" cap="flat">
              <a:noFill/>
              <a:miter lim="400000"/>
            </a:ln>
            <a:effectLst/>
          </p:spPr>
        </p:pic>
        <p:pic>
          <p:nvPicPr>
            <p:cNvPr id="8999"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0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00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00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052" name="Group"/>
          <p:cNvGrpSpPr/>
          <p:nvPr/>
        </p:nvGrpSpPr>
        <p:grpSpPr>
          <a:xfrm>
            <a:off x="143751" y="171451"/>
            <a:ext cx="1270001" cy="9410697"/>
            <a:chOff x="0" y="0"/>
            <a:chExt cx="1270000" cy="9410696"/>
          </a:xfrm>
        </p:grpSpPr>
        <p:grpSp>
          <p:nvGrpSpPr>
            <p:cNvPr id="9011" name="Group"/>
            <p:cNvGrpSpPr/>
            <p:nvPr/>
          </p:nvGrpSpPr>
          <p:grpSpPr>
            <a:xfrm flipH="1">
              <a:off x="0" y="0"/>
              <a:ext cx="1270000" cy="1270000"/>
              <a:chOff x="0" y="0"/>
              <a:chExt cx="1270000" cy="1270000"/>
            </a:xfrm>
          </p:grpSpPr>
          <p:sp>
            <p:nvSpPr>
              <p:cNvPr id="90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10" name="Group"/>
              <p:cNvGrpSpPr/>
              <p:nvPr/>
            </p:nvGrpSpPr>
            <p:grpSpPr>
              <a:xfrm>
                <a:off x="46001" y="46001"/>
                <a:ext cx="1177998" cy="1177998"/>
                <a:chOff x="0" y="0"/>
                <a:chExt cx="1177997" cy="1177997"/>
              </a:xfrm>
            </p:grpSpPr>
            <p:pic>
              <p:nvPicPr>
                <p:cNvPr id="900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00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014" name="Group"/>
            <p:cNvGrpSpPr/>
            <p:nvPr/>
          </p:nvGrpSpPr>
          <p:grpSpPr>
            <a:xfrm flipH="1">
              <a:off x="0" y="6776780"/>
              <a:ext cx="1270000" cy="1270001"/>
              <a:chOff x="0" y="0"/>
              <a:chExt cx="1270000" cy="1270000"/>
            </a:xfrm>
          </p:grpSpPr>
          <p:sp>
            <p:nvSpPr>
              <p:cNvPr id="90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01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017" name="Group"/>
            <p:cNvGrpSpPr/>
            <p:nvPr/>
          </p:nvGrpSpPr>
          <p:grpSpPr>
            <a:xfrm flipH="1">
              <a:off x="0" y="8140696"/>
              <a:ext cx="1270000" cy="1270001"/>
              <a:chOff x="0" y="0"/>
              <a:chExt cx="1270000" cy="1270000"/>
            </a:xfrm>
          </p:grpSpPr>
          <p:sp>
            <p:nvSpPr>
              <p:cNvPr id="90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01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027" name="Group"/>
            <p:cNvGrpSpPr/>
            <p:nvPr/>
          </p:nvGrpSpPr>
          <p:grpSpPr>
            <a:xfrm flipH="1">
              <a:off x="0" y="1356782"/>
              <a:ext cx="1270000" cy="1270001"/>
              <a:chOff x="0" y="0"/>
              <a:chExt cx="1270000" cy="1270000"/>
            </a:xfrm>
          </p:grpSpPr>
          <p:sp>
            <p:nvSpPr>
              <p:cNvPr id="90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26" name="Group"/>
              <p:cNvGrpSpPr/>
              <p:nvPr/>
            </p:nvGrpSpPr>
            <p:grpSpPr>
              <a:xfrm flipH="1">
                <a:off x="47625" y="56900"/>
                <a:ext cx="1174751" cy="1156200"/>
                <a:chOff x="0" y="0"/>
                <a:chExt cx="1174749" cy="1156199"/>
              </a:xfrm>
            </p:grpSpPr>
            <p:pic>
              <p:nvPicPr>
                <p:cNvPr id="901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02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02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02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02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02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02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035" name="Group"/>
            <p:cNvGrpSpPr/>
            <p:nvPr/>
          </p:nvGrpSpPr>
          <p:grpSpPr>
            <a:xfrm flipH="1">
              <a:off x="0" y="4057648"/>
              <a:ext cx="1270000" cy="1270001"/>
              <a:chOff x="0" y="0"/>
              <a:chExt cx="1270000" cy="1270000"/>
            </a:xfrm>
          </p:grpSpPr>
          <p:sp>
            <p:nvSpPr>
              <p:cNvPr id="90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34" name="Group"/>
              <p:cNvGrpSpPr/>
              <p:nvPr/>
            </p:nvGrpSpPr>
            <p:grpSpPr>
              <a:xfrm>
                <a:off x="47624" y="74251"/>
                <a:ext cx="1174751" cy="1129000"/>
                <a:chOff x="0" y="0"/>
                <a:chExt cx="1174749" cy="1128998"/>
              </a:xfrm>
            </p:grpSpPr>
            <p:pic>
              <p:nvPicPr>
                <p:cNvPr id="902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03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03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03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03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042" name="Group"/>
            <p:cNvGrpSpPr/>
            <p:nvPr/>
          </p:nvGrpSpPr>
          <p:grpSpPr>
            <a:xfrm flipH="1">
              <a:off x="0" y="5414431"/>
              <a:ext cx="1270000" cy="1270001"/>
              <a:chOff x="0" y="0"/>
              <a:chExt cx="1270000" cy="1270000"/>
            </a:xfrm>
          </p:grpSpPr>
          <p:sp>
            <p:nvSpPr>
              <p:cNvPr id="90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41" name="Group"/>
              <p:cNvGrpSpPr/>
              <p:nvPr/>
            </p:nvGrpSpPr>
            <p:grpSpPr>
              <a:xfrm>
                <a:off x="47625" y="45767"/>
                <a:ext cx="1174751" cy="1178466"/>
                <a:chOff x="0" y="0"/>
                <a:chExt cx="1174750" cy="1178465"/>
              </a:xfrm>
            </p:grpSpPr>
            <p:pic>
              <p:nvPicPr>
                <p:cNvPr id="903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03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03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04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051" name="Group"/>
            <p:cNvGrpSpPr/>
            <p:nvPr/>
          </p:nvGrpSpPr>
          <p:grpSpPr>
            <a:xfrm flipH="1">
              <a:off x="0" y="2713565"/>
              <a:ext cx="1270000" cy="1270001"/>
              <a:chOff x="0" y="0"/>
              <a:chExt cx="1270000" cy="1270000"/>
            </a:xfrm>
          </p:grpSpPr>
          <p:sp>
            <p:nvSpPr>
              <p:cNvPr id="90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50" name="Group"/>
              <p:cNvGrpSpPr/>
              <p:nvPr/>
            </p:nvGrpSpPr>
            <p:grpSpPr>
              <a:xfrm>
                <a:off x="63500" y="30985"/>
                <a:ext cx="1111251" cy="1217225"/>
                <a:chOff x="0" y="0"/>
                <a:chExt cx="1111250" cy="1217223"/>
              </a:xfrm>
            </p:grpSpPr>
            <p:pic>
              <p:nvPicPr>
                <p:cNvPr id="904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04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04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04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04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04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098" name="Group"/>
          <p:cNvGrpSpPr/>
          <p:nvPr/>
        </p:nvGrpSpPr>
        <p:grpSpPr>
          <a:xfrm>
            <a:off x="11578348" y="171451"/>
            <a:ext cx="1270001" cy="9410698"/>
            <a:chOff x="0" y="0"/>
            <a:chExt cx="1270000" cy="9410696"/>
          </a:xfrm>
        </p:grpSpPr>
        <p:grpSp>
          <p:nvGrpSpPr>
            <p:cNvPr id="9057" name="Group"/>
            <p:cNvGrpSpPr/>
            <p:nvPr/>
          </p:nvGrpSpPr>
          <p:grpSpPr>
            <a:xfrm flipH="1">
              <a:off x="0" y="0"/>
              <a:ext cx="1270000" cy="1270000"/>
              <a:chOff x="0" y="0"/>
              <a:chExt cx="1270000" cy="1270000"/>
            </a:xfrm>
          </p:grpSpPr>
          <p:sp>
            <p:nvSpPr>
              <p:cNvPr id="90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56" name="Group"/>
              <p:cNvGrpSpPr/>
              <p:nvPr/>
            </p:nvGrpSpPr>
            <p:grpSpPr>
              <a:xfrm>
                <a:off x="46001" y="46001"/>
                <a:ext cx="1177998" cy="1177998"/>
                <a:chOff x="0" y="0"/>
                <a:chExt cx="1177997" cy="1177997"/>
              </a:xfrm>
            </p:grpSpPr>
            <p:pic>
              <p:nvPicPr>
                <p:cNvPr id="905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05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060" name="Group"/>
            <p:cNvGrpSpPr/>
            <p:nvPr/>
          </p:nvGrpSpPr>
          <p:grpSpPr>
            <a:xfrm flipH="1">
              <a:off x="0" y="6776780"/>
              <a:ext cx="1270000" cy="1270001"/>
              <a:chOff x="0" y="0"/>
              <a:chExt cx="1270000" cy="1270000"/>
            </a:xfrm>
          </p:grpSpPr>
          <p:sp>
            <p:nvSpPr>
              <p:cNvPr id="90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05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063" name="Group"/>
            <p:cNvGrpSpPr/>
            <p:nvPr/>
          </p:nvGrpSpPr>
          <p:grpSpPr>
            <a:xfrm flipH="1">
              <a:off x="0" y="8140696"/>
              <a:ext cx="1270000" cy="1270001"/>
              <a:chOff x="0" y="0"/>
              <a:chExt cx="1270000" cy="1270000"/>
            </a:xfrm>
          </p:grpSpPr>
          <p:sp>
            <p:nvSpPr>
              <p:cNvPr id="90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06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073" name="Group"/>
            <p:cNvGrpSpPr/>
            <p:nvPr/>
          </p:nvGrpSpPr>
          <p:grpSpPr>
            <a:xfrm flipH="1">
              <a:off x="0" y="1356782"/>
              <a:ext cx="1270000" cy="1270001"/>
              <a:chOff x="0" y="0"/>
              <a:chExt cx="1270000" cy="1270000"/>
            </a:xfrm>
          </p:grpSpPr>
          <p:sp>
            <p:nvSpPr>
              <p:cNvPr id="90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72" name="Group"/>
              <p:cNvGrpSpPr/>
              <p:nvPr/>
            </p:nvGrpSpPr>
            <p:grpSpPr>
              <a:xfrm flipH="1">
                <a:off x="47625" y="56900"/>
                <a:ext cx="1174751" cy="1156200"/>
                <a:chOff x="0" y="0"/>
                <a:chExt cx="1174749" cy="1156199"/>
              </a:xfrm>
            </p:grpSpPr>
            <p:pic>
              <p:nvPicPr>
                <p:cNvPr id="906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06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06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06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06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07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07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081" name="Group"/>
            <p:cNvGrpSpPr/>
            <p:nvPr/>
          </p:nvGrpSpPr>
          <p:grpSpPr>
            <a:xfrm flipH="1">
              <a:off x="0" y="4057648"/>
              <a:ext cx="1270000" cy="1270001"/>
              <a:chOff x="0" y="0"/>
              <a:chExt cx="1270000" cy="1270000"/>
            </a:xfrm>
          </p:grpSpPr>
          <p:sp>
            <p:nvSpPr>
              <p:cNvPr id="90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80" name="Group"/>
              <p:cNvGrpSpPr/>
              <p:nvPr/>
            </p:nvGrpSpPr>
            <p:grpSpPr>
              <a:xfrm>
                <a:off x="47624" y="74251"/>
                <a:ext cx="1174751" cy="1129000"/>
                <a:chOff x="0" y="0"/>
                <a:chExt cx="1174749" cy="1128998"/>
              </a:xfrm>
            </p:grpSpPr>
            <p:pic>
              <p:nvPicPr>
                <p:cNvPr id="907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07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07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07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07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088" name="Group"/>
            <p:cNvGrpSpPr/>
            <p:nvPr/>
          </p:nvGrpSpPr>
          <p:grpSpPr>
            <a:xfrm flipH="1">
              <a:off x="0" y="5414431"/>
              <a:ext cx="1270000" cy="1270001"/>
              <a:chOff x="0" y="0"/>
              <a:chExt cx="1270000" cy="1270000"/>
            </a:xfrm>
          </p:grpSpPr>
          <p:sp>
            <p:nvSpPr>
              <p:cNvPr id="90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87" name="Group"/>
              <p:cNvGrpSpPr/>
              <p:nvPr/>
            </p:nvGrpSpPr>
            <p:grpSpPr>
              <a:xfrm>
                <a:off x="47625" y="45767"/>
                <a:ext cx="1174751" cy="1178466"/>
                <a:chOff x="0" y="0"/>
                <a:chExt cx="1174750" cy="1178465"/>
              </a:xfrm>
            </p:grpSpPr>
            <p:pic>
              <p:nvPicPr>
                <p:cNvPr id="908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08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08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08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097" name="Group"/>
            <p:cNvGrpSpPr/>
            <p:nvPr/>
          </p:nvGrpSpPr>
          <p:grpSpPr>
            <a:xfrm flipH="1">
              <a:off x="0" y="2713565"/>
              <a:ext cx="1270000" cy="1270001"/>
              <a:chOff x="0" y="0"/>
              <a:chExt cx="1270000" cy="1270000"/>
            </a:xfrm>
          </p:grpSpPr>
          <p:sp>
            <p:nvSpPr>
              <p:cNvPr id="90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96" name="Group"/>
              <p:cNvGrpSpPr/>
              <p:nvPr/>
            </p:nvGrpSpPr>
            <p:grpSpPr>
              <a:xfrm>
                <a:off x="63500" y="30985"/>
                <a:ext cx="1111251" cy="1217225"/>
                <a:chOff x="0" y="0"/>
                <a:chExt cx="1111250" cy="1217223"/>
              </a:xfrm>
            </p:grpSpPr>
            <p:pic>
              <p:nvPicPr>
                <p:cNvPr id="909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09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09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09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09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09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119" name="Group"/>
          <p:cNvGrpSpPr/>
          <p:nvPr/>
        </p:nvGrpSpPr>
        <p:grpSpPr>
          <a:xfrm flipH="1">
            <a:off x="9266164" y="4286488"/>
            <a:ext cx="2287413" cy="2401123"/>
            <a:chOff x="0" y="0"/>
            <a:chExt cx="2287411" cy="2401121"/>
          </a:xfrm>
        </p:grpSpPr>
        <p:pic>
          <p:nvPicPr>
            <p:cNvPr id="9099" name="Image" descr="Image"/>
            <p:cNvPicPr>
              <a:picLocks noChangeAspect="1"/>
            </p:cNvPicPr>
            <p:nvPr/>
          </p:nvPicPr>
          <p:blipFill>
            <a:blip r:embed="rId8">
              <a:extLst/>
            </a:blip>
            <a:stretch>
              <a:fillRect/>
            </a:stretch>
          </p:blipFill>
          <p:spPr>
            <a:xfrm>
              <a:off x="1292844" y="537780"/>
              <a:ext cx="426604" cy="548490"/>
            </a:xfrm>
            <a:prstGeom prst="rect">
              <a:avLst/>
            </a:prstGeom>
            <a:ln w="12700" cap="flat">
              <a:noFill/>
              <a:miter lim="400000"/>
            </a:ln>
            <a:effectLst/>
          </p:spPr>
        </p:pic>
        <p:pic>
          <p:nvPicPr>
            <p:cNvPr id="9100" name="Image" descr="Image"/>
            <p:cNvPicPr>
              <a:picLocks noChangeAspect="1"/>
            </p:cNvPicPr>
            <p:nvPr/>
          </p:nvPicPr>
          <p:blipFill>
            <a:blip r:embed="rId9">
              <a:extLst/>
            </a:blip>
            <a:stretch>
              <a:fillRect/>
            </a:stretch>
          </p:blipFill>
          <p:spPr>
            <a:xfrm>
              <a:off x="1058883" y="49534"/>
              <a:ext cx="390119" cy="463619"/>
            </a:xfrm>
            <a:prstGeom prst="rect">
              <a:avLst/>
            </a:prstGeom>
            <a:ln w="12700" cap="flat">
              <a:noFill/>
              <a:miter lim="400000"/>
            </a:ln>
            <a:effectLst/>
          </p:spPr>
        </p:pic>
        <p:pic>
          <p:nvPicPr>
            <p:cNvPr id="9101" name="Image" descr="Image"/>
            <p:cNvPicPr>
              <a:picLocks noChangeAspect="1"/>
            </p:cNvPicPr>
            <p:nvPr/>
          </p:nvPicPr>
          <p:blipFill>
            <a:blip r:embed="rId10">
              <a:extLst/>
            </a:blip>
            <a:stretch>
              <a:fillRect/>
            </a:stretch>
          </p:blipFill>
          <p:spPr>
            <a:xfrm>
              <a:off x="361387" y="1904960"/>
              <a:ext cx="434108" cy="488035"/>
            </a:xfrm>
            <a:prstGeom prst="rect">
              <a:avLst/>
            </a:prstGeom>
            <a:ln w="12700" cap="flat">
              <a:noFill/>
              <a:miter lim="400000"/>
            </a:ln>
            <a:effectLst/>
          </p:spPr>
        </p:pic>
        <p:pic>
          <p:nvPicPr>
            <p:cNvPr id="9102" name="Image" descr="Image"/>
            <p:cNvPicPr>
              <a:picLocks noChangeAspect="1"/>
            </p:cNvPicPr>
            <p:nvPr/>
          </p:nvPicPr>
          <p:blipFill>
            <a:blip r:embed="rId11">
              <a:extLst/>
            </a:blip>
            <a:stretch>
              <a:fillRect/>
            </a:stretch>
          </p:blipFill>
          <p:spPr>
            <a:xfrm>
              <a:off x="902273" y="551944"/>
              <a:ext cx="333819" cy="475049"/>
            </a:xfrm>
            <a:prstGeom prst="rect">
              <a:avLst/>
            </a:prstGeom>
            <a:ln w="12700" cap="flat">
              <a:noFill/>
              <a:miter lim="400000"/>
            </a:ln>
            <a:effectLst/>
          </p:spPr>
        </p:pic>
        <p:pic>
          <p:nvPicPr>
            <p:cNvPr id="9103" name="Image" descr="Image"/>
            <p:cNvPicPr>
              <a:picLocks noChangeAspect="1"/>
            </p:cNvPicPr>
            <p:nvPr/>
          </p:nvPicPr>
          <p:blipFill>
            <a:blip r:embed="rId12">
              <a:extLst/>
            </a:blip>
            <a:stretch>
              <a:fillRect/>
            </a:stretch>
          </p:blipFill>
          <p:spPr>
            <a:xfrm>
              <a:off x="24339" y="15569"/>
              <a:ext cx="333819" cy="489601"/>
            </a:xfrm>
            <a:prstGeom prst="rect">
              <a:avLst/>
            </a:prstGeom>
            <a:ln w="12700" cap="flat">
              <a:noFill/>
              <a:miter lim="400000"/>
            </a:ln>
            <a:effectLst/>
          </p:spPr>
        </p:pic>
        <p:pic>
          <p:nvPicPr>
            <p:cNvPr id="9104" name="Image" descr="Image"/>
            <p:cNvPicPr>
              <a:picLocks noChangeAspect="1"/>
            </p:cNvPicPr>
            <p:nvPr/>
          </p:nvPicPr>
          <p:blipFill>
            <a:blip r:embed="rId13">
              <a:extLst/>
            </a:blip>
            <a:stretch>
              <a:fillRect/>
            </a:stretch>
          </p:blipFill>
          <p:spPr>
            <a:xfrm>
              <a:off x="585297" y="537393"/>
              <a:ext cx="344044" cy="489600"/>
            </a:xfrm>
            <a:prstGeom prst="rect">
              <a:avLst/>
            </a:prstGeom>
            <a:ln w="12700" cap="flat">
              <a:noFill/>
              <a:miter lim="400000"/>
            </a:ln>
            <a:effectLst/>
          </p:spPr>
        </p:pic>
        <p:pic>
          <p:nvPicPr>
            <p:cNvPr id="9105" name="Image" descr="Image"/>
            <p:cNvPicPr>
              <a:picLocks noChangeAspect="1"/>
            </p:cNvPicPr>
            <p:nvPr/>
          </p:nvPicPr>
          <p:blipFill>
            <a:blip r:embed="rId14">
              <a:extLst/>
            </a:blip>
            <a:stretch>
              <a:fillRect/>
            </a:stretch>
          </p:blipFill>
          <p:spPr>
            <a:xfrm>
              <a:off x="1867211" y="529099"/>
              <a:ext cx="420201" cy="520739"/>
            </a:xfrm>
            <a:prstGeom prst="rect">
              <a:avLst/>
            </a:prstGeom>
            <a:ln w="12700" cap="flat">
              <a:noFill/>
              <a:miter lim="400000"/>
            </a:ln>
            <a:effectLst/>
          </p:spPr>
        </p:pic>
        <p:pic>
          <p:nvPicPr>
            <p:cNvPr id="9106" name="Image" descr="Image"/>
            <p:cNvPicPr>
              <a:picLocks noChangeAspect="1"/>
            </p:cNvPicPr>
            <p:nvPr/>
          </p:nvPicPr>
          <p:blipFill>
            <a:blip r:embed="rId15">
              <a:extLst/>
            </a:blip>
            <a:stretch>
              <a:fillRect/>
            </a:stretch>
          </p:blipFill>
          <p:spPr>
            <a:xfrm>
              <a:off x="757318" y="8465"/>
              <a:ext cx="489249" cy="503809"/>
            </a:xfrm>
            <a:prstGeom prst="rect">
              <a:avLst/>
            </a:prstGeom>
            <a:ln w="12700" cap="flat">
              <a:noFill/>
              <a:miter lim="400000"/>
            </a:ln>
            <a:effectLst/>
          </p:spPr>
        </p:pic>
        <p:pic>
          <p:nvPicPr>
            <p:cNvPr id="9107" name="Image" descr="Image"/>
            <p:cNvPicPr>
              <a:picLocks noChangeAspect="1"/>
            </p:cNvPicPr>
            <p:nvPr/>
          </p:nvPicPr>
          <p:blipFill>
            <a:blip r:embed="rId16">
              <a:extLst/>
            </a:blip>
            <a:stretch>
              <a:fillRect/>
            </a:stretch>
          </p:blipFill>
          <p:spPr>
            <a:xfrm>
              <a:off x="249941" y="533836"/>
              <a:ext cx="442173" cy="503809"/>
            </a:xfrm>
            <a:prstGeom prst="rect">
              <a:avLst/>
            </a:prstGeom>
            <a:ln w="12700" cap="flat">
              <a:noFill/>
              <a:miter lim="400000"/>
            </a:ln>
            <a:effectLst/>
          </p:spPr>
        </p:pic>
        <p:pic>
          <p:nvPicPr>
            <p:cNvPr id="9108" name="Image" descr="Image"/>
            <p:cNvPicPr>
              <a:picLocks noChangeAspect="1"/>
            </p:cNvPicPr>
            <p:nvPr/>
          </p:nvPicPr>
          <p:blipFill>
            <a:blip r:embed="rId17">
              <a:extLst/>
            </a:blip>
            <a:stretch>
              <a:fillRect/>
            </a:stretch>
          </p:blipFill>
          <p:spPr>
            <a:xfrm>
              <a:off x="1301408" y="37326"/>
              <a:ext cx="384075" cy="488035"/>
            </a:xfrm>
            <a:prstGeom prst="rect">
              <a:avLst/>
            </a:prstGeom>
            <a:ln w="12700" cap="flat">
              <a:noFill/>
              <a:miter lim="400000"/>
            </a:ln>
            <a:effectLst/>
          </p:spPr>
        </p:pic>
        <p:pic>
          <p:nvPicPr>
            <p:cNvPr id="9109" name="Image" descr="Image"/>
            <p:cNvPicPr>
              <a:picLocks noChangeAspect="1"/>
            </p:cNvPicPr>
            <p:nvPr/>
          </p:nvPicPr>
          <p:blipFill>
            <a:blip r:embed="rId18">
              <a:extLst/>
            </a:blip>
            <a:stretch>
              <a:fillRect/>
            </a:stretch>
          </p:blipFill>
          <p:spPr>
            <a:xfrm>
              <a:off x="300046" y="12418"/>
              <a:ext cx="316563" cy="488035"/>
            </a:xfrm>
            <a:prstGeom prst="rect">
              <a:avLst/>
            </a:prstGeom>
            <a:ln w="12700" cap="flat">
              <a:noFill/>
              <a:miter lim="400000"/>
            </a:ln>
            <a:effectLst/>
          </p:spPr>
        </p:pic>
        <p:pic>
          <p:nvPicPr>
            <p:cNvPr id="9110" name="Image" descr="Image"/>
            <p:cNvPicPr>
              <a:picLocks noChangeAspect="1"/>
            </p:cNvPicPr>
            <p:nvPr/>
          </p:nvPicPr>
          <p:blipFill>
            <a:blip r:embed="rId19">
              <a:extLst/>
            </a:blip>
            <a:stretch>
              <a:fillRect/>
            </a:stretch>
          </p:blipFill>
          <p:spPr>
            <a:xfrm>
              <a:off x="1834164" y="48593"/>
              <a:ext cx="338548" cy="465502"/>
            </a:xfrm>
            <a:prstGeom prst="rect">
              <a:avLst/>
            </a:prstGeom>
            <a:ln w="12700" cap="flat">
              <a:noFill/>
              <a:miter lim="400000"/>
            </a:ln>
            <a:effectLst/>
          </p:spPr>
        </p:pic>
        <p:pic>
          <p:nvPicPr>
            <p:cNvPr id="9111" name="Image" descr="Image"/>
            <p:cNvPicPr>
              <a:picLocks noChangeAspect="1"/>
            </p:cNvPicPr>
            <p:nvPr/>
          </p:nvPicPr>
          <p:blipFill>
            <a:blip r:embed="rId20">
              <a:extLst/>
            </a:blip>
            <a:stretch>
              <a:fillRect/>
            </a:stretch>
          </p:blipFill>
          <p:spPr>
            <a:xfrm>
              <a:off x="1593571" y="559115"/>
              <a:ext cx="341920" cy="480419"/>
            </a:xfrm>
            <a:prstGeom prst="rect">
              <a:avLst/>
            </a:prstGeom>
            <a:ln w="12700" cap="flat">
              <a:noFill/>
              <a:miter lim="400000"/>
            </a:ln>
            <a:effectLst/>
          </p:spPr>
        </p:pic>
        <p:pic>
          <p:nvPicPr>
            <p:cNvPr id="9112" name="Image" descr="Image"/>
            <p:cNvPicPr>
              <a:picLocks noChangeAspect="1"/>
            </p:cNvPicPr>
            <p:nvPr/>
          </p:nvPicPr>
          <p:blipFill>
            <a:blip r:embed="rId21">
              <a:extLst/>
            </a:blip>
            <a:stretch>
              <a:fillRect/>
            </a:stretch>
          </p:blipFill>
          <p:spPr>
            <a:xfrm>
              <a:off x="1137119" y="549259"/>
              <a:ext cx="363560" cy="480419"/>
            </a:xfrm>
            <a:prstGeom prst="rect">
              <a:avLst/>
            </a:prstGeom>
            <a:ln w="12700" cap="flat">
              <a:noFill/>
              <a:miter lim="400000"/>
            </a:ln>
            <a:effectLst/>
          </p:spPr>
        </p:pic>
        <p:pic>
          <p:nvPicPr>
            <p:cNvPr id="9113" name="Image" descr="Image"/>
            <p:cNvPicPr>
              <a:picLocks noChangeAspect="1"/>
            </p:cNvPicPr>
            <p:nvPr/>
          </p:nvPicPr>
          <p:blipFill>
            <a:blip r:embed="rId22">
              <a:extLst/>
            </a:blip>
            <a:stretch>
              <a:fillRect/>
            </a:stretch>
          </p:blipFill>
          <p:spPr>
            <a:xfrm>
              <a:off x="36662" y="1397996"/>
              <a:ext cx="359973" cy="480420"/>
            </a:xfrm>
            <a:prstGeom prst="rect">
              <a:avLst/>
            </a:prstGeom>
            <a:ln w="12700" cap="flat">
              <a:noFill/>
              <a:miter lim="400000"/>
            </a:ln>
            <a:effectLst/>
          </p:spPr>
        </p:pic>
        <p:pic>
          <p:nvPicPr>
            <p:cNvPr id="9114" name="Image" descr="Image"/>
            <p:cNvPicPr>
              <a:picLocks noChangeAspect="1"/>
            </p:cNvPicPr>
            <p:nvPr/>
          </p:nvPicPr>
          <p:blipFill>
            <a:blip r:embed="rId14">
              <a:extLst/>
            </a:blip>
            <a:stretch>
              <a:fillRect/>
            </a:stretch>
          </p:blipFill>
          <p:spPr>
            <a:xfrm>
              <a:off x="491930" y="0"/>
              <a:ext cx="420201" cy="520739"/>
            </a:xfrm>
            <a:prstGeom prst="rect">
              <a:avLst/>
            </a:prstGeom>
            <a:ln w="12700" cap="flat">
              <a:noFill/>
              <a:miter lim="400000"/>
            </a:ln>
            <a:effectLst/>
          </p:spPr>
        </p:pic>
        <p:pic>
          <p:nvPicPr>
            <p:cNvPr id="9115" name="Image" descr="Image"/>
            <p:cNvPicPr>
              <a:picLocks noChangeAspect="1"/>
            </p:cNvPicPr>
            <p:nvPr/>
          </p:nvPicPr>
          <p:blipFill>
            <a:blip r:embed="rId23">
              <a:extLst/>
            </a:blip>
            <a:stretch>
              <a:fillRect/>
            </a:stretch>
          </p:blipFill>
          <p:spPr>
            <a:xfrm>
              <a:off x="18392" y="521136"/>
              <a:ext cx="396513" cy="510943"/>
            </a:xfrm>
            <a:prstGeom prst="rect">
              <a:avLst/>
            </a:prstGeom>
            <a:ln w="12700" cap="flat">
              <a:noFill/>
              <a:miter lim="400000"/>
            </a:ln>
            <a:effectLst/>
          </p:spPr>
        </p:pic>
        <p:pic>
          <p:nvPicPr>
            <p:cNvPr id="9116" name="Image" descr="Image"/>
            <p:cNvPicPr>
              <a:picLocks noChangeAspect="1"/>
            </p:cNvPicPr>
            <p:nvPr/>
          </p:nvPicPr>
          <p:blipFill>
            <a:blip r:embed="rId24">
              <a:extLst/>
            </a:blip>
            <a:stretch>
              <a:fillRect/>
            </a:stretch>
          </p:blipFill>
          <p:spPr>
            <a:xfrm>
              <a:off x="1515257" y="45048"/>
              <a:ext cx="422347" cy="480419"/>
            </a:xfrm>
            <a:prstGeom prst="rect">
              <a:avLst/>
            </a:prstGeom>
            <a:ln w="12700" cap="flat">
              <a:noFill/>
              <a:miter lim="400000"/>
            </a:ln>
            <a:effectLst/>
          </p:spPr>
        </p:pic>
        <p:pic>
          <p:nvPicPr>
            <p:cNvPr id="9117" name="Image" descr="Image"/>
            <p:cNvPicPr>
              <a:picLocks noChangeAspect="1"/>
            </p:cNvPicPr>
            <p:nvPr/>
          </p:nvPicPr>
          <p:blipFill>
            <a:blip r:embed="rId25">
              <a:extLst/>
            </a:blip>
            <a:stretch>
              <a:fillRect/>
            </a:stretch>
          </p:blipFill>
          <p:spPr>
            <a:xfrm>
              <a:off x="407231" y="1393621"/>
              <a:ext cx="342420" cy="489170"/>
            </a:xfrm>
            <a:prstGeom prst="rect">
              <a:avLst/>
            </a:prstGeom>
            <a:ln w="12700" cap="flat">
              <a:noFill/>
              <a:miter lim="400000"/>
            </a:ln>
            <a:effectLst/>
          </p:spPr>
        </p:pic>
        <p:pic>
          <p:nvPicPr>
            <p:cNvPr id="9118" name="Image" descr="Image"/>
            <p:cNvPicPr>
              <a:picLocks noChangeAspect="1"/>
            </p:cNvPicPr>
            <p:nvPr/>
          </p:nvPicPr>
          <p:blipFill>
            <a:blip r:embed="rId26">
              <a:extLst/>
            </a:blip>
            <a:stretch>
              <a:fillRect/>
            </a:stretch>
          </p:blipFill>
          <p:spPr>
            <a:xfrm>
              <a:off x="0" y="1902569"/>
              <a:ext cx="433297" cy="498553"/>
            </a:xfrm>
            <a:prstGeom prst="rect">
              <a:avLst/>
            </a:prstGeom>
            <a:ln w="12700" cap="flat">
              <a:noFill/>
              <a:miter lim="400000"/>
            </a:ln>
            <a:effectLst/>
          </p:spPr>
        </p:pic>
      </p:grpSp>
      <p:grpSp>
        <p:nvGrpSpPr>
          <p:cNvPr id="9131" name="Group"/>
          <p:cNvGrpSpPr/>
          <p:nvPr/>
        </p:nvGrpSpPr>
        <p:grpSpPr>
          <a:xfrm flipH="1">
            <a:off x="1467330" y="4452967"/>
            <a:ext cx="1677324" cy="2068165"/>
            <a:chOff x="0" y="0"/>
            <a:chExt cx="1677323" cy="2068164"/>
          </a:xfrm>
        </p:grpSpPr>
        <p:pic>
          <p:nvPicPr>
            <p:cNvPr id="9120" name="Image" descr="Image"/>
            <p:cNvPicPr>
              <a:picLocks noChangeAspect="1"/>
            </p:cNvPicPr>
            <p:nvPr/>
          </p:nvPicPr>
          <p:blipFill>
            <a:blip r:embed="rId27">
              <a:extLst/>
            </a:blip>
            <a:stretch>
              <a:fillRect/>
            </a:stretch>
          </p:blipFill>
          <p:spPr>
            <a:xfrm>
              <a:off x="959511" y="1620995"/>
              <a:ext cx="393167" cy="445376"/>
            </a:xfrm>
            <a:prstGeom prst="rect">
              <a:avLst/>
            </a:prstGeom>
            <a:ln w="12700" cap="flat">
              <a:noFill/>
              <a:miter lim="400000"/>
            </a:ln>
            <a:effectLst/>
          </p:spPr>
        </p:pic>
        <p:pic>
          <p:nvPicPr>
            <p:cNvPr id="9121" name="Image" descr="Image"/>
            <p:cNvPicPr>
              <a:picLocks noChangeAspect="1"/>
            </p:cNvPicPr>
            <p:nvPr/>
          </p:nvPicPr>
          <p:blipFill>
            <a:blip r:embed="rId28">
              <a:extLst/>
            </a:blip>
            <a:stretch>
              <a:fillRect/>
            </a:stretch>
          </p:blipFill>
          <p:spPr>
            <a:xfrm>
              <a:off x="1390149" y="1619202"/>
              <a:ext cx="287175" cy="448963"/>
            </a:xfrm>
            <a:prstGeom prst="rect">
              <a:avLst/>
            </a:prstGeom>
            <a:ln w="12700" cap="flat">
              <a:noFill/>
              <a:miter lim="400000"/>
            </a:ln>
            <a:effectLst/>
          </p:spPr>
        </p:pic>
        <p:grpSp>
          <p:nvGrpSpPr>
            <p:cNvPr id="9130" name="Group"/>
            <p:cNvGrpSpPr/>
            <p:nvPr/>
          </p:nvGrpSpPr>
          <p:grpSpPr>
            <a:xfrm>
              <a:off x="-1" y="0"/>
              <a:ext cx="1643526" cy="1095656"/>
              <a:chOff x="0" y="0"/>
              <a:chExt cx="1643524" cy="1095655"/>
            </a:xfrm>
          </p:grpSpPr>
          <p:pic>
            <p:nvPicPr>
              <p:cNvPr id="9122" name="Image" descr="Image"/>
              <p:cNvPicPr>
                <a:picLocks noChangeAspect="1"/>
              </p:cNvPicPr>
              <p:nvPr/>
            </p:nvPicPr>
            <p:blipFill>
              <a:blip r:embed="rId25">
                <a:extLst/>
              </a:blip>
              <a:stretch>
                <a:fillRect/>
              </a:stretch>
            </p:blipFill>
            <p:spPr>
              <a:xfrm>
                <a:off x="142295" y="10248"/>
                <a:ext cx="329907" cy="471295"/>
              </a:xfrm>
              <a:prstGeom prst="rect">
                <a:avLst/>
              </a:prstGeom>
              <a:ln w="12700" cap="flat">
                <a:noFill/>
                <a:miter lim="400000"/>
              </a:ln>
              <a:effectLst/>
            </p:spPr>
          </p:pic>
          <p:pic>
            <p:nvPicPr>
              <p:cNvPr id="9123" name="Image" descr="Image"/>
              <p:cNvPicPr>
                <a:picLocks noChangeAspect="1"/>
              </p:cNvPicPr>
              <p:nvPr/>
            </p:nvPicPr>
            <p:blipFill>
              <a:blip r:embed="rId21">
                <a:extLst/>
              </a:blip>
              <a:stretch>
                <a:fillRect/>
              </a:stretch>
            </p:blipFill>
            <p:spPr>
              <a:xfrm>
                <a:off x="864280" y="594465"/>
                <a:ext cx="379280" cy="501191"/>
              </a:xfrm>
              <a:prstGeom prst="rect">
                <a:avLst/>
              </a:prstGeom>
              <a:ln w="12700" cap="flat">
                <a:noFill/>
                <a:miter lim="400000"/>
              </a:ln>
              <a:effectLst/>
            </p:spPr>
          </p:pic>
          <p:pic>
            <p:nvPicPr>
              <p:cNvPr id="9124" name="Image" descr="Image"/>
              <p:cNvPicPr>
                <a:picLocks noChangeAspect="1"/>
              </p:cNvPicPr>
              <p:nvPr/>
            </p:nvPicPr>
            <p:blipFill>
              <a:blip r:embed="rId29">
                <a:extLst/>
              </a:blip>
              <a:stretch>
                <a:fillRect/>
              </a:stretch>
            </p:blipFill>
            <p:spPr>
              <a:xfrm>
                <a:off x="428566" y="595266"/>
                <a:ext cx="346562" cy="499589"/>
              </a:xfrm>
              <a:prstGeom prst="rect">
                <a:avLst/>
              </a:prstGeom>
              <a:ln w="12700" cap="flat">
                <a:noFill/>
                <a:miter lim="400000"/>
              </a:ln>
              <a:effectLst/>
            </p:spPr>
          </p:pic>
          <p:pic>
            <p:nvPicPr>
              <p:cNvPr id="9125" name="Image" descr="Image"/>
              <p:cNvPicPr>
                <a:picLocks noChangeAspect="1"/>
              </p:cNvPicPr>
              <p:nvPr/>
            </p:nvPicPr>
            <p:blipFill>
              <a:blip r:embed="rId30">
                <a:extLst/>
              </a:blip>
              <a:stretch>
                <a:fillRect/>
              </a:stretch>
            </p:blipFill>
            <p:spPr>
              <a:xfrm>
                <a:off x="547419" y="29504"/>
                <a:ext cx="303241" cy="432783"/>
              </a:xfrm>
              <a:prstGeom prst="rect">
                <a:avLst/>
              </a:prstGeom>
              <a:ln w="12700" cap="flat">
                <a:noFill/>
                <a:miter lim="400000"/>
              </a:ln>
              <a:effectLst/>
            </p:spPr>
          </p:pic>
          <p:pic>
            <p:nvPicPr>
              <p:cNvPr id="9126" name="Image" descr="Image"/>
              <p:cNvPicPr>
                <a:picLocks noChangeAspect="1"/>
              </p:cNvPicPr>
              <p:nvPr/>
            </p:nvPicPr>
            <p:blipFill>
              <a:blip r:embed="rId31">
                <a:extLst/>
              </a:blip>
              <a:stretch>
                <a:fillRect/>
              </a:stretch>
            </p:blipFill>
            <p:spPr>
              <a:xfrm>
                <a:off x="1275788" y="0"/>
                <a:ext cx="367736" cy="491792"/>
              </a:xfrm>
              <a:prstGeom prst="rect">
                <a:avLst/>
              </a:prstGeom>
              <a:ln w="12700" cap="flat">
                <a:noFill/>
                <a:miter lim="400000"/>
              </a:ln>
              <a:effectLst/>
            </p:spPr>
          </p:pic>
          <p:pic>
            <p:nvPicPr>
              <p:cNvPr id="9127" name="Image" descr="Image"/>
              <p:cNvPicPr>
                <a:picLocks noChangeAspect="1"/>
              </p:cNvPicPr>
              <p:nvPr/>
            </p:nvPicPr>
            <p:blipFill>
              <a:blip r:embed="rId32">
                <a:extLst/>
              </a:blip>
              <a:stretch>
                <a:fillRect/>
              </a:stretch>
            </p:blipFill>
            <p:spPr>
              <a:xfrm>
                <a:off x="925876" y="0"/>
                <a:ext cx="274695" cy="491792"/>
              </a:xfrm>
              <a:prstGeom prst="rect">
                <a:avLst/>
              </a:prstGeom>
              <a:ln w="12700" cap="flat">
                <a:noFill/>
                <a:miter lim="400000"/>
              </a:ln>
              <a:effectLst/>
            </p:spPr>
          </p:pic>
          <p:pic>
            <p:nvPicPr>
              <p:cNvPr id="9128" name="Image" descr="Image"/>
              <p:cNvPicPr>
                <a:picLocks noChangeAspect="1"/>
              </p:cNvPicPr>
              <p:nvPr/>
            </p:nvPicPr>
            <p:blipFill>
              <a:blip r:embed="rId28">
                <a:extLst/>
              </a:blip>
              <a:stretch>
                <a:fillRect/>
              </a:stretch>
            </p:blipFill>
            <p:spPr>
              <a:xfrm>
                <a:off x="1328955" y="599164"/>
                <a:ext cx="314570" cy="491792"/>
              </a:xfrm>
              <a:prstGeom prst="rect">
                <a:avLst/>
              </a:prstGeom>
              <a:ln w="12700" cap="flat">
                <a:noFill/>
                <a:miter lim="400000"/>
              </a:ln>
              <a:effectLst/>
            </p:spPr>
          </p:pic>
          <p:pic>
            <p:nvPicPr>
              <p:cNvPr id="9129" name="Image" descr="Image"/>
              <p:cNvPicPr>
                <a:picLocks noChangeAspect="1"/>
              </p:cNvPicPr>
              <p:nvPr/>
            </p:nvPicPr>
            <p:blipFill>
              <a:blip r:embed="rId33">
                <a:extLst/>
              </a:blip>
              <a:stretch>
                <a:fillRect/>
              </a:stretch>
            </p:blipFill>
            <p:spPr>
              <a:xfrm>
                <a:off x="0" y="599164"/>
                <a:ext cx="393771" cy="49179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13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13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13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183" name="Group"/>
          <p:cNvGrpSpPr/>
          <p:nvPr/>
        </p:nvGrpSpPr>
        <p:grpSpPr>
          <a:xfrm>
            <a:off x="143751" y="171451"/>
            <a:ext cx="1270001" cy="9410697"/>
            <a:chOff x="0" y="0"/>
            <a:chExt cx="1270000" cy="9410696"/>
          </a:xfrm>
        </p:grpSpPr>
        <p:grpSp>
          <p:nvGrpSpPr>
            <p:cNvPr id="9142" name="Group"/>
            <p:cNvGrpSpPr/>
            <p:nvPr/>
          </p:nvGrpSpPr>
          <p:grpSpPr>
            <a:xfrm flipH="1">
              <a:off x="0" y="0"/>
              <a:ext cx="1270000" cy="1270000"/>
              <a:chOff x="0" y="0"/>
              <a:chExt cx="1270000" cy="1270000"/>
            </a:xfrm>
          </p:grpSpPr>
          <p:sp>
            <p:nvSpPr>
              <p:cNvPr id="91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41" name="Group"/>
              <p:cNvGrpSpPr/>
              <p:nvPr/>
            </p:nvGrpSpPr>
            <p:grpSpPr>
              <a:xfrm>
                <a:off x="46001" y="46001"/>
                <a:ext cx="1177998" cy="1177998"/>
                <a:chOff x="0" y="0"/>
                <a:chExt cx="1177997" cy="1177997"/>
              </a:xfrm>
            </p:grpSpPr>
            <p:pic>
              <p:nvPicPr>
                <p:cNvPr id="913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14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145" name="Group"/>
            <p:cNvGrpSpPr/>
            <p:nvPr/>
          </p:nvGrpSpPr>
          <p:grpSpPr>
            <a:xfrm flipH="1">
              <a:off x="0" y="6776780"/>
              <a:ext cx="1270000" cy="1270001"/>
              <a:chOff x="0" y="0"/>
              <a:chExt cx="1270000" cy="1270000"/>
            </a:xfrm>
          </p:grpSpPr>
          <p:sp>
            <p:nvSpPr>
              <p:cNvPr id="91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4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148" name="Group"/>
            <p:cNvGrpSpPr/>
            <p:nvPr/>
          </p:nvGrpSpPr>
          <p:grpSpPr>
            <a:xfrm flipH="1">
              <a:off x="0" y="8140696"/>
              <a:ext cx="1270000" cy="1270001"/>
              <a:chOff x="0" y="0"/>
              <a:chExt cx="1270000" cy="1270000"/>
            </a:xfrm>
          </p:grpSpPr>
          <p:sp>
            <p:nvSpPr>
              <p:cNvPr id="91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4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158" name="Group"/>
            <p:cNvGrpSpPr/>
            <p:nvPr/>
          </p:nvGrpSpPr>
          <p:grpSpPr>
            <a:xfrm flipH="1">
              <a:off x="0" y="1356782"/>
              <a:ext cx="1270000" cy="1270001"/>
              <a:chOff x="0" y="0"/>
              <a:chExt cx="1270000" cy="1270000"/>
            </a:xfrm>
          </p:grpSpPr>
          <p:sp>
            <p:nvSpPr>
              <p:cNvPr id="91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57" name="Group"/>
              <p:cNvGrpSpPr/>
              <p:nvPr/>
            </p:nvGrpSpPr>
            <p:grpSpPr>
              <a:xfrm flipH="1">
                <a:off x="47625" y="56900"/>
                <a:ext cx="1174751" cy="1156200"/>
                <a:chOff x="0" y="0"/>
                <a:chExt cx="1174749" cy="1156199"/>
              </a:xfrm>
            </p:grpSpPr>
            <p:pic>
              <p:nvPicPr>
                <p:cNvPr id="915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15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15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15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15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15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15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166" name="Group"/>
            <p:cNvGrpSpPr/>
            <p:nvPr/>
          </p:nvGrpSpPr>
          <p:grpSpPr>
            <a:xfrm flipH="1">
              <a:off x="0" y="4057648"/>
              <a:ext cx="1270000" cy="1270001"/>
              <a:chOff x="0" y="0"/>
              <a:chExt cx="1270000" cy="1270000"/>
            </a:xfrm>
          </p:grpSpPr>
          <p:sp>
            <p:nvSpPr>
              <p:cNvPr id="91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65" name="Group"/>
              <p:cNvGrpSpPr/>
              <p:nvPr/>
            </p:nvGrpSpPr>
            <p:grpSpPr>
              <a:xfrm>
                <a:off x="47624" y="74251"/>
                <a:ext cx="1174751" cy="1129000"/>
                <a:chOff x="0" y="0"/>
                <a:chExt cx="1174749" cy="1128998"/>
              </a:xfrm>
            </p:grpSpPr>
            <p:pic>
              <p:nvPicPr>
                <p:cNvPr id="916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16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16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16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16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173" name="Group"/>
            <p:cNvGrpSpPr/>
            <p:nvPr/>
          </p:nvGrpSpPr>
          <p:grpSpPr>
            <a:xfrm flipH="1">
              <a:off x="0" y="5414431"/>
              <a:ext cx="1270000" cy="1270001"/>
              <a:chOff x="0" y="0"/>
              <a:chExt cx="1270000" cy="1270000"/>
            </a:xfrm>
          </p:grpSpPr>
          <p:sp>
            <p:nvSpPr>
              <p:cNvPr id="91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72" name="Group"/>
              <p:cNvGrpSpPr/>
              <p:nvPr/>
            </p:nvGrpSpPr>
            <p:grpSpPr>
              <a:xfrm>
                <a:off x="47625" y="45767"/>
                <a:ext cx="1174751" cy="1178466"/>
                <a:chOff x="0" y="0"/>
                <a:chExt cx="1174750" cy="1178465"/>
              </a:xfrm>
            </p:grpSpPr>
            <p:pic>
              <p:nvPicPr>
                <p:cNvPr id="916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16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17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17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182" name="Group"/>
            <p:cNvGrpSpPr/>
            <p:nvPr/>
          </p:nvGrpSpPr>
          <p:grpSpPr>
            <a:xfrm flipH="1">
              <a:off x="0" y="2713565"/>
              <a:ext cx="1270000" cy="1270001"/>
              <a:chOff x="0" y="0"/>
              <a:chExt cx="1270000" cy="1270000"/>
            </a:xfrm>
          </p:grpSpPr>
          <p:sp>
            <p:nvSpPr>
              <p:cNvPr id="91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81" name="Group"/>
              <p:cNvGrpSpPr/>
              <p:nvPr/>
            </p:nvGrpSpPr>
            <p:grpSpPr>
              <a:xfrm>
                <a:off x="63500" y="30985"/>
                <a:ext cx="1111251" cy="1217225"/>
                <a:chOff x="0" y="0"/>
                <a:chExt cx="1111250" cy="1217223"/>
              </a:xfrm>
            </p:grpSpPr>
            <p:pic>
              <p:nvPicPr>
                <p:cNvPr id="917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17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17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17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17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18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229" name="Group"/>
          <p:cNvGrpSpPr/>
          <p:nvPr/>
        </p:nvGrpSpPr>
        <p:grpSpPr>
          <a:xfrm>
            <a:off x="11578348" y="171451"/>
            <a:ext cx="1270001" cy="9410698"/>
            <a:chOff x="0" y="0"/>
            <a:chExt cx="1270000" cy="9410696"/>
          </a:xfrm>
        </p:grpSpPr>
        <p:grpSp>
          <p:nvGrpSpPr>
            <p:cNvPr id="9188" name="Group"/>
            <p:cNvGrpSpPr/>
            <p:nvPr/>
          </p:nvGrpSpPr>
          <p:grpSpPr>
            <a:xfrm flipH="1">
              <a:off x="0" y="0"/>
              <a:ext cx="1270000" cy="1270000"/>
              <a:chOff x="0" y="0"/>
              <a:chExt cx="1270000" cy="1270000"/>
            </a:xfrm>
          </p:grpSpPr>
          <p:sp>
            <p:nvSpPr>
              <p:cNvPr id="91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87" name="Group"/>
              <p:cNvGrpSpPr/>
              <p:nvPr/>
            </p:nvGrpSpPr>
            <p:grpSpPr>
              <a:xfrm>
                <a:off x="46001" y="46001"/>
                <a:ext cx="1177998" cy="1177998"/>
                <a:chOff x="0" y="0"/>
                <a:chExt cx="1177997" cy="1177997"/>
              </a:xfrm>
            </p:grpSpPr>
            <p:pic>
              <p:nvPicPr>
                <p:cNvPr id="918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18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191" name="Group"/>
            <p:cNvGrpSpPr/>
            <p:nvPr/>
          </p:nvGrpSpPr>
          <p:grpSpPr>
            <a:xfrm flipH="1">
              <a:off x="0" y="6776780"/>
              <a:ext cx="1270000" cy="1270001"/>
              <a:chOff x="0" y="0"/>
              <a:chExt cx="1270000" cy="1270000"/>
            </a:xfrm>
          </p:grpSpPr>
          <p:sp>
            <p:nvSpPr>
              <p:cNvPr id="91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9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194" name="Group"/>
            <p:cNvGrpSpPr/>
            <p:nvPr/>
          </p:nvGrpSpPr>
          <p:grpSpPr>
            <a:xfrm flipH="1">
              <a:off x="0" y="8140696"/>
              <a:ext cx="1270000" cy="1270001"/>
              <a:chOff x="0" y="0"/>
              <a:chExt cx="1270000" cy="1270000"/>
            </a:xfrm>
          </p:grpSpPr>
          <p:sp>
            <p:nvSpPr>
              <p:cNvPr id="91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9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204" name="Group"/>
            <p:cNvGrpSpPr/>
            <p:nvPr/>
          </p:nvGrpSpPr>
          <p:grpSpPr>
            <a:xfrm flipH="1">
              <a:off x="0" y="1356782"/>
              <a:ext cx="1270000" cy="1270001"/>
              <a:chOff x="0" y="0"/>
              <a:chExt cx="1270000" cy="1270000"/>
            </a:xfrm>
          </p:grpSpPr>
          <p:sp>
            <p:nvSpPr>
              <p:cNvPr id="91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203" name="Group"/>
              <p:cNvGrpSpPr/>
              <p:nvPr/>
            </p:nvGrpSpPr>
            <p:grpSpPr>
              <a:xfrm flipH="1">
                <a:off x="47625" y="56900"/>
                <a:ext cx="1174751" cy="1156200"/>
                <a:chOff x="0" y="0"/>
                <a:chExt cx="1174749" cy="1156199"/>
              </a:xfrm>
            </p:grpSpPr>
            <p:pic>
              <p:nvPicPr>
                <p:cNvPr id="919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19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19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19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20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20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20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212" name="Group"/>
            <p:cNvGrpSpPr/>
            <p:nvPr/>
          </p:nvGrpSpPr>
          <p:grpSpPr>
            <a:xfrm flipH="1">
              <a:off x="0" y="4057648"/>
              <a:ext cx="1270000" cy="1270001"/>
              <a:chOff x="0" y="0"/>
              <a:chExt cx="1270000" cy="1270000"/>
            </a:xfrm>
          </p:grpSpPr>
          <p:sp>
            <p:nvSpPr>
              <p:cNvPr id="92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211" name="Group"/>
              <p:cNvGrpSpPr/>
              <p:nvPr/>
            </p:nvGrpSpPr>
            <p:grpSpPr>
              <a:xfrm>
                <a:off x="47624" y="74251"/>
                <a:ext cx="1174751" cy="1129000"/>
                <a:chOff x="0" y="0"/>
                <a:chExt cx="1174749" cy="1128998"/>
              </a:xfrm>
            </p:grpSpPr>
            <p:pic>
              <p:nvPicPr>
                <p:cNvPr id="920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20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20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20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21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219" name="Group"/>
            <p:cNvGrpSpPr/>
            <p:nvPr/>
          </p:nvGrpSpPr>
          <p:grpSpPr>
            <a:xfrm flipH="1">
              <a:off x="0" y="5414431"/>
              <a:ext cx="1270000" cy="1270001"/>
              <a:chOff x="0" y="0"/>
              <a:chExt cx="1270000" cy="1270000"/>
            </a:xfrm>
          </p:grpSpPr>
          <p:sp>
            <p:nvSpPr>
              <p:cNvPr id="92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218" name="Group"/>
              <p:cNvGrpSpPr/>
              <p:nvPr/>
            </p:nvGrpSpPr>
            <p:grpSpPr>
              <a:xfrm>
                <a:off x="47625" y="45767"/>
                <a:ext cx="1174751" cy="1178466"/>
                <a:chOff x="0" y="0"/>
                <a:chExt cx="1174750" cy="1178465"/>
              </a:xfrm>
            </p:grpSpPr>
            <p:pic>
              <p:nvPicPr>
                <p:cNvPr id="921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21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21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21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228" name="Group"/>
            <p:cNvGrpSpPr/>
            <p:nvPr/>
          </p:nvGrpSpPr>
          <p:grpSpPr>
            <a:xfrm flipH="1">
              <a:off x="0" y="2713565"/>
              <a:ext cx="1270000" cy="1270001"/>
              <a:chOff x="0" y="0"/>
              <a:chExt cx="1270000" cy="1270000"/>
            </a:xfrm>
          </p:grpSpPr>
          <p:sp>
            <p:nvSpPr>
              <p:cNvPr id="92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227" name="Group"/>
              <p:cNvGrpSpPr/>
              <p:nvPr/>
            </p:nvGrpSpPr>
            <p:grpSpPr>
              <a:xfrm>
                <a:off x="63500" y="30985"/>
                <a:ext cx="1111251" cy="1217225"/>
                <a:chOff x="0" y="0"/>
                <a:chExt cx="1111250" cy="1217223"/>
              </a:xfrm>
            </p:grpSpPr>
            <p:pic>
              <p:nvPicPr>
                <p:cNvPr id="922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22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22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22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22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22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237" name="Group"/>
          <p:cNvGrpSpPr/>
          <p:nvPr/>
        </p:nvGrpSpPr>
        <p:grpSpPr>
          <a:xfrm>
            <a:off x="3059098" y="8276496"/>
            <a:ext cx="6873904" cy="1268318"/>
            <a:chOff x="0" y="0"/>
            <a:chExt cx="6873902" cy="1268316"/>
          </a:xfrm>
        </p:grpSpPr>
        <p:pic>
          <p:nvPicPr>
            <p:cNvPr id="9230"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9231"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9232"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9233"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9234"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9235"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9236"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9271" name="Group"/>
          <p:cNvGrpSpPr/>
          <p:nvPr/>
        </p:nvGrpSpPr>
        <p:grpSpPr>
          <a:xfrm flipH="1">
            <a:off x="1467330" y="4286488"/>
            <a:ext cx="10086247" cy="2401123"/>
            <a:chOff x="0" y="0"/>
            <a:chExt cx="10086245" cy="2401121"/>
          </a:xfrm>
        </p:grpSpPr>
        <p:grpSp>
          <p:nvGrpSpPr>
            <p:cNvPr id="9258" name="Group"/>
            <p:cNvGrpSpPr/>
            <p:nvPr/>
          </p:nvGrpSpPr>
          <p:grpSpPr>
            <a:xfrm>
              <a:off x="0" y="-1"/>
              <a:ext cx="2287412" cy="2401123"/>
              <a:chOff x="0" y="0"/>
              <a:chExt cx="2287411" cy="2401121"/>
            </a:xfrm>
          </p:grpSpPr>
          <p:pic>
            <p:nvPicPr>
              <p:cNvPr id="9238" name="Image" descr="Image"/>
              <p:cNvPicPr>
                <a:picLocks noChangeAspect="1"/>
              </p:cNvPicPr>
              <p:nvPr/>
            </p:nvPicPr>
            <p:blipFill>
              <a:blip r:embed="rId15">
                <a:extLst/>
              </a:blip>
              <a:stretch>
                <a:fillRect/>
              </a:stretch>
            </p:blipFill>
            <p:spPr>
              <a:xfrm>
                <a:off x="1292844" y="537780"/>
                <a:ext cx="426604" cy="548490"/>
              </a:xfrm>
              <a:prstGeom prst="rect">
                <a:avLst/>
              </a:prstGeom>
              <a:ln w="12700" cap="flat">
                <a:noFill/>
                <a:miter lim="400000"/>
              </a:ln>
              <a:effectLst/>
            </p:spPr>
          </p:pic>
          <p:pic>
            <p:nvPicPr>
              <p:cNvPr id="9239" name="Image" descr="Image"/>
              <p:cNvPicPr>
                <a:picLocks noChangeAspect="1"/>
              </p:cNvPicPr>
              <p:nvPr/>
            </p:nvPicPr>
            <p:blipFill>
              <a:blip r:embed="rId16">
                <a:extLst/>
              </a:blip>
              <a:stretch>
                <a:fillRect/>
              </a:stretch>
            </p:blipFill>
            <p:spPr>
              <a:xfrm>
                <a:off x="1058883" y="49534"/>
                <a:ext cx="390119" cy="463619"/>
              </a:xfrm>
              <a:prstGeom prst="rect">
                <a:avLst/>
              </a:prstGeom>
              <a:ln w="12700" cap="flat">
                <a:noFill/>
                <a:miter lim="400000"/>
              </a:ln>
              <a:effectLst/>
            </p:spPr>
          </p:pic>
          <p:pic>
            <p:nvPicPr>
              <p:cNvPr id="9240" name="Image" descr="Image"/>
              <p:cNvPicPr>
                <a:picLocks noChangeAspect="1"/>
              </p:cNvPicPr>
              <p:nvPr/>
            </p:nvPicPr>
            <p:blipFill>
              <a:blip r:embed="rId17">
                <a:extLst/>
              </a:blip>
              <a:stretch>
                <a:fillRect/>
              </a:stretch>
            </p:blipFill>
            <p:spPr>
              <a:xfrm>
                <a:off x="361387" y="1904960"/>
                <a:ext cx="434108" cy="488035"/>
              </a:xfrm>
              <a:prstGeom prst="rect">
                <a:avLst/>
              </a:prstGeom>
              <a:ln w="12700" cap="flat">
                <a:noFill/>
                <a:miter lim="400000"/>
              </a:ln>
              <a:effectLst/>
            </p:spPr>
          </p:pic>
          <p:pic>
            <p:nvPicPr>
              <p:cNvPr id="9241" name="Image" descr="Image"/>
              <p:cNvPicPr>
                <a:picLocks noChangeAspect="1"/>
              </p:cNvPicPr>
              <p:nvPr/>
            </p:nvPicPr>
            <p:blipFill>
              <a:blip r:embed="rId18">
                <a:extLst/>
              </a:blip>
              <a:stretch>
                <a:fillRect/>
              </a:stretch>
            </p:blipFill>
            <p:spPr>
              <a:xfrm>
                <a:off x="902273" y="551944"/>
                <a:ext cx="333819" cy="475049"/>
              </a:xfrm>
              <a:prstGeom prst="rect">
                <a:avLst/>
              </a:prstGeom>
              <a:ln w="12700" cap="flat">
                <a:noFill/>
                <a:miter lim="400000"/>
              </a:ln>
              <a:effectLst/>
            </p:spPr>
          </p:pic>
          <p:pic>
            <p:nvPicPr>
              <p:cNvPr id="9242" name="Image" descr="Image"/>
              <p:cNvPicPr>
                <a:picLocks noChangeAspect="1"/>
              </p:cNvPicPr>
              <p:nvPr/>
            </p:nvPicPr>
            <p:blipFill>
              <a:blip r:embed="rId19">
                <a:extLst/>
              </a:blip>
              <a:stretch>
                <a:fillRect/>
              </a:stretch>
            </p:blipFill>
            <p:spPr>
              <a:xfrm>
                <a:off x="24339" y="15569"/>
                <a:ext cx="333819" cy="489601"/>
              </a:xfrm>
              <a:prstGeom prst="rect">
                <a:avLst/>
              </a:prstGeom>
              <a:ln w="12700" cap="flat">
                <a:noFill/>
                <a:miter lim="400000"/>
              </a:ln>
              <a:effectLst/>
            </p:spPr>
          </p:pic>
          <p:pic>
            <p:nvPicPr>
              <p:cNvPr id="9243" name="Image" descr="Image"/>
              <p:cNvPicPr>
                <a:picLocks noChangeAspect="1"/>
              </p:cNvPicPr>
              <p:nvPr/>
            </p:nvPicPr>
            <p:blipFill>
              <a:blip r:embed="rId20">
                <a:extLst/>
              </a:blip>
              <a:stretch>
                <a:fillRect/>
              </a:stretch>
            </p:blipFill>
            <p:spPr>
              <a:xfrm>
                <a:off x="585297" y="537393"/>
                <a:ext cx="344044" cy="489600"/>
              </a:xfrm>
              <a:prstGeom prst="rect">
                <a:avLst/>
              </a:prstGeom>
              <a:ln w="12700" cap="flat">
                <a:noFill/>
                <a:miter lim="400000"/>
              </a:ln>
              <a:effectLst/>
            </p:spPr>
          </p:pic>
          <p:pic>
            <p:nvPicPr>
              <p:cNvPr id="9244" name="Image" descr="Image"/>
              <p:cNvPicPr>
                <a:picLocks noChangeAspect="1"/>
              </p:cNvPicPr>
              <p:nvPr/>
            </p:nvPicPr>
            <p:blipFill>
              <a:blip r:embed="rId21">
                <a:extLst/>
              </a:blip>
              <a:stretch>
                <a:fillRect/>
              </a:stretch>
            </p:blipFill>
            <p:spPr>
              <a:xfrm>
                <a:off x="1867211" y="529099"/>
                <a:ext cx="420201" cy="520739"/>
              </a:xfrm>
              <a:prstGeom prst="rect">
                <a:avLst/>
              </a:prstGeom>
              <a:ln w="12700" cap="flat">
                <a:noFill/>
                <a:miter lim="400000"/>
              </a:ln>
              <a:effectLst/>
            </p:spPr>
          </p:pic>
          <p:pic>
            <p:nvPicPr>
              <p:cNvPr id="9245" name="Image" descr="Image"/>
              <p:cNvPicPr>
                <a:picLocks noChangeAspect="1"/>
              </p:cNvPicPr>
              <p:nvPr/>
            </p:nvPicPr>
            <p:blipFill>
              <a:blip r:embed="rId22">
                <a:extLst/>
              </a:blip>
              <a:stretch>
                <a:fillRect/>
              </a:stretch>
            </p:blipFill>
            <p:spPr>
              <a:xfrm>
                <a:off x="757318" y="8465"/>
                <a:ext cx="489249" cy="503809"/>
              </a:xfrm>
              <a:prstGeom prst="rect">
                <a:avLst/>
              </a:prstGeom>
              <a:ln w="12700" cap="flat">
                <a:noFill/>
                <a:miter lim="400000"/>
              </a:ln>
              <a:effectLst/>
            </p:spPr>
          </p:pic>
          <p:pic>
            <p:nvPicPr>
              <p:cNvPr id="9246" name="Image" descr="Image"/>
              <p:cNvPicPr>
                <a:picLocks noChangeAspect="1"/>
              </p:cNvPicPr>
              <p:nvPr/>
            </p:nvPicPr>
            <p:blipFill>
              <a:blip r:embed="rId23">
                <a:extLst/>
              </a:blip>
              <a:stretch>
                <a:fillRect/>
              </a:stretch>
            </p:blipFill>
            <p:spPr>
              <a:xfrm>
                <a:off x="249941" y="533836"/>
                <a:ext cx="442173" cy="503809"/>
              </a:xfrm>
              <a:prstGeom prst="rect">
                <a:avLst/>
              </a:prstGeom>
              <a:ln w="12700" cap="flat">
                <a:noFill/>
                <a:miter lim="400000"/>
              </a:ln>
              <a:effectLst/>
            </p:spPr>
          </p:pic>
          <p:pic>
            <p:nvPicPr>
              <p:cNvPr id="9247" name="Image" descr="Image"/>
              <p:cNvPicPr>
                <a:picLocks noChangeAspect="1"/>
              </p:cNvPicPr>
              <p:nvPr/>
            </p:nvPicPr>
            <p:blipFill>
              <a:blip r:embed="rId24">
                <a:extLst/>
              </a:blip>
              <a:stretch>
                <a:fillRect/>
              </a:stretch>
            </p:blipFill>
            <p:spPr>
              <a:xfrm>
                <a:off x="1301408" y="37326"/>
                <a:ext cx="384075" cy="488035"/>
              </a:xfrm>
              <a:prstGeom prst="rect">
                <a:avLst/>
              </a:prstGeom>
              <a:ln w="12700" cap="flat">
                <a:noFill/>
                <a:miter lim="400000"/>
              </a:ln>
              <a:effectLst/>
            </p:spPr>
          </p:pic>
          <p:pic>
            <p:nvPicPr>
              <p:cNvPr id="9248" name="Image" descr="Image"/>
              <p:cNvPicPr>
                <a:picLocks noChangeAspect="1"/>
              </p:cNvPicPr>
              <p:nvPr/>
            </p:nvPicPr>
            <p:blipFill>
              <a:blip r:embed="rId25">
                <a:extLst/>
              </a:blip>
              <a:stretch>
                <a:fillRect/>
              </a:stretch>
            </p:blipFill>
            <p:spPr>
              <a:xfrm>
                <a:off x="300046" y="12418"/>
                <a:ext cx="316563" cy="488035"/>
              </a:xfrm>
              <a:prstGeom prst="rect">
                <a:avLst/>
              </a:prstGeom>
              <a:ln w="12700" cap="flat">
                <a:noFill/>
                <a:miter lim="400000"/>
              </a:ln>
              <a:effectLst/>
            </p:spPr>
          </p:pic>
          <p:pic>
            <p:nvPicPr>
              <p:cNvPr id="9249" name="Image" descr="Image"/>
              <p:cNvPicPr>
                <a:picLocks noChangeAspect="1"/>
              </p:cNvPicPr>
              <p:nvPr/>
            </p:nvPicPr>
            <p:blipFill>
              <a:blip r:embed="rId26">
                <a:extLst/>
              </a:blip>
              <a:stretch>
                <a:fillRect/>
              </a:stretch>
            </p:blipFill>
            <p:spPr>
              <a:xfrm>
                <a:off x="1834164" y="48593"/>
                <a:ext cx="338548" cy="465502"/>
              </a:xfrm>
              <a:prstGeom prst="rect">
                <a:avLst/>
              </a:prstGeom>
              <a:ln w="12700" cap="flat">
                <a:noFill/>
                <a:miter lim="400000"/>
              </a:ln>
              <a:effectLst/>
            </p:spPr>
          </p:pic>
          <p:pic>
            <p:nvPicPr>
              <p:cNvPr id="9250" name="Image" descr="Image"/>
              <p:cNvPicPr>
                <a:picLocks noChangeAspect="1"/>
              </p:cNvPicPr>
              <p:nvPr/>
            </p:nvPicPr>
            <p:blipFill>
              <a:blip r:embed="rId27">
                <a:extLst/>
              </a:blip>
              <a:stretch>
                <a:fillRect/>
              </a:stretch>
            </p:blipFill>
            <p:spPr>
              <a:xfrm>
                <a:off x="1593571" y="559115"/>
                <a:ext cx="341920" cy="480419"/>
              </a:xfrm>
              <a:prstGeom prst="rect">
                <a:avLst/>
              </a:prstGeom>
              <a:ln w="12700" cap="flat">
                <a:noFill/>
                <a:miter lim="400000"/>
              </a:ln>
              <a:effectLst/>
            </p:spPr>
          </p:pic>
          <p:pic>
            <p:nvPicPr>
              <p:cNvPr id="9251" name="Image" descr="Image"/>
              <p:cNvPicPr>
                <a:picLocks noChangeAspect="1"/>
              </p:cNvPicPr>
              <p:nvPr/>
            </p:nvPicPr>
            <p:blipFill>
              <a:blip r:embed="rId28">
                <a:extLst/>
              </a:blip>
              <a:stretch>
                <a:fillRect/>
              </a:stretch>
            </p:blipFill>
            <p:spPr>
              <a:xfrm>
                <a:off x="1137119" y="549259"/>
                <a:ext cx="363560" cy="480419"/>
              </a:xfrm>
              <a:prstGeom prst="rect">
                <a:avLst/>
              </a:prstGeom>
              <a:ln w="12700" cap="flat">
                <a:noFill/>
                <a:miter lim="400000"/>
              </a:ln>
              <a:effectLst/>
            </p:spPr>
          </p:pic>
          <p:pic>
            <p:nvPicPr>
              <p:cNvPr id="9252" name="Image" descr="Image"/>
              <p:cNvPicPr>
                <a:picLocks noChangeAspect="1"/>
              </p:cNvPicPr>
              <p:nvPr/>
            </p:nvPicPr>
            <p:blipFill>
              <a:blip r:embed="rId29">
                <a:extLst/>
              </a:blip>
              <a:stretch>
                <a:fillRect/>
              </a:stretch>
            </p:blipFill>
            <p:spPr>
              <a:xfrm>
                <a:off x="36662" y="1397996"/>
                <a:ext cx="359973" cy="480420"/>
              </a:xfrm>
              <a:prstGeom prst="rect">
                <a:avLst/>
              </a:prstGeom>
              <a:ln w="12700" cap="flat">
                <a:noFill/>
                <a:miter lim="400000"/>
              </a:ln>
              <a:effectLst/>
            </p:spPr>
          </p:pic>
          <p:pic>
            <p:nvPicPr>
              <p:cNvPr id="9253" name="Image" descr="Image"/>
              <p:cNvPicPr>
                <a:picLocks noChangeAspect="1"/>
              </p:cNvPicPr>
              <p:nvPr/>
            </p:nvPicPr>
            <p:blipFill>
              <a:blip r:embed="rId21">
                <a:extLst/>
              </a:blip>
              <a:stretch>
                <a:fillRect/>
              </a:stretch>
            </p:blipFill>
            <p:spPr>
              <a:xfrm>
                <a:off x="491930" y="0"/>
                <a:ext cx="420201" cy="520739"/>
              </a:xfrm>
              <a:prstGeom prst="rect">
                <a:avLst/>
              </a:prstGeom>
              <a:ln w="12700" cap="flat">
                <a:noFill/>
                <a:miter lim="400000"/>
              </a:ln>
              <a:effectLst/>
            </p:spPr>
          </p:pic>
          <p:pic>
            <p:nvPicPr>
              <p:cNvPr id="9254" name="Image" descr="Image"/>
              <p:cNvPicPr>
                <a:picLocks noChangeAspect="1"/>
              </p:cNvPicPr>
              <p:nvPr/>
            </p:nvPicPr>
            <p:blipFill>
              <a:blip r:embed="rId30">
                <a:extLst/>
              </a:blip>
              <a:stretch>
                <a:fillRect/>
              </a:stretch>
            </p:blipFill>
            <p:spPr>
              <a:xfrm>
                <a:off x="18392" y="521136"/>
                <a:ext cx="396513" cy="510943"/>
              </a:xfrm>
              <a:prstGeom prst="rect">
                <a:avLst/>
              </a:prstGeom>
              <a:ln w="12700" cap="flat">
                <a:noFill/>
                <a:miter lim="400000"/>
              </a:ln>
              <a:effectLst/>
            </p:spPr>
          </p:pic>
          <p:pic>
            <p:nvPicPr>
              <p:cNvPr id="9255" name="Image" descr="Image"/>
              <p:cNvPicPr>
                <a:picLocks noChangeAspect="1"/>
              </p:cNvPicPr>
              <p:nvPr/>
            </p:nvPicPr>
            <p:blipFill>
              <a:blip r:embed="rId31">
                <a:extLst/>
              </a:blip>
              <a:stretch>
                <a:fillRect/>
              </a:stretch>
            </p:blipFill>
            <p:spPr>
              <a:xfrm>
                <a:off x="1515257" y="45048"/>
                <a:ext cx="422347" cy="480419"/>
              </a:xfrm>
              <a:prstGeom prst="rect">
                <a:avLst/>
              </a:prstGeom>
              <a:ln w="12700" cap="flat">
                <a:noFill/>
                <a:miter lim="400000"/>
              </a:ln>
              <a:effectLst/>
            </p:spPr>
          </p:pic>
          <p:pic>
            <p:nvPicPr>
              <p:cNvPr id="9256" name="Image" descr="Image"/>
              <p:cNvPicPr>
                <a:picLocks noChangeAspect="1"/>
              </p:cNvPicPr>
              <p:nvPr/>
            </p:nvPicPr>
            <p:blipFill>
              <a:blip r:embed="rId32">
                <a:extLst/>
              </a:blip>
              <a:stretch>
                <a:fillRect/>
              </a:stretch>
            </p:blipFill>
            <p:spPr>
              <a:xfrm>
                <a:off x="407231" y="1393621"/>
                <a:ext cx="342420" cy="489170"/>
              </a:xfrm>
              <a:prstGeom prst="rect">
                <a:avLst/>
              </a:prstGeom>
              <a:ln w="12700" cap="flat">
                <a:noFill/>
                <a:miter lim="400000"/>
              </a:ln>
              <a:effectLst/>
            </p:spPr>
          </p:pic>
          <p:pic>
            <p:nvPicPr>
              <p:cNvPr id="9257"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grpSp>
          <p:nvGrpSpPr>
            <p:cNvPr id="9270" name="Group"/>
            <p:cNvGrpSpPr/>
            <p:nvPr/>
          </p:nvGrpSpPr>
          <p:grpSpPr>
            <a:xfrm>
              <a:off x="8408922" y="166479"/>
              <a:ext cx="1677324" cy="2068165"/>
              <a:chOff x="0" y="0"/>
              <a:chExt cx="1677323" cy="2068164"/>
            </a:xfrm>
          </p:grpSpPr>
          <p:pic>
            <p:nvPicPr>
              <p:cNvPr id="9259" name="Image" descr="Image"/>
              <p:cNvPicPr>
                <a:picLocks noChangeAspect="1"/>
              </p:cNvPicPr>
              <p:nvPr/>
            </p:nvPicPr>
            <p:blipFill>
              <a:blip r:embed="rId34">
                <a:extLst/>
              </a:blip>
              <a:stretch>
                <a:fillRect/>
              </a:stretch>
            </p:blipFill>
            <p:spPr>
              <a:xfrm>
                <a:off x="959511" y="1620995"/>
                <a:ext cx="393167" cy="445376"/>
              </a:xfrm>
              <a:prstGeom prst="rect">
                <a:avLst/>
              </a:prstGeom>
              <a:ln w="12700" cap="flat">
                <a:noFill/>
                <a:miter lim="400000"/>
              </a:ln>
              <a:effectLst/>
            </p:spPr>
          </p:pic>
          <p:pic>
            <p:nvPicPr>
              <p:cNvPr id="9260" name="Image" descr="Image"/>
              <p:cNvPicPr>
                <a:picLocks noChangeAspect="1"/>
              </p:cNvPicPr>
              <p:nvPr/>
            </p:nvPicPr>
            <p:blipFill>
              <a:blip r:embed="rId35">
                <a:extLst/>
              </a:blip>
              <a:stretch>
                <a:fillRect/>
              </a:stretch>
            </p:blipFill>
            <p:spPr>
              <a:xfrm>
                <a:off x="1390149" y="1619202"/>
                <a:ext cx="287175" cy="448963"/>
              </a:xfrm>
              <a:prstGeom prst="rect">
                <a:avLst/>
              </a:prstGeom>
              <a:ln w="12700" cap="flat">
                <a:noFill/>
                <a:miter lim="400000"/>
              </a:ln>
              <a:effectLst/>
            </p:spPr>
          </p:pic>
          <p:grpSp>
            <p:nvGrpSpPr>
              <p:cNvPr id="9269" name="Group"/>
              <p:cNvGrpSpPr/>
              <p:nvPr/>
            </p:nvGrpSpPr>
            <p:grpSpPr>
              <a:xfrm>
                <a:off x="-1" y="0"/>
                <a:ext cx="1643526" cy="1095656"/>
                <a:chOff x="0" y="0"/>
                <a:chExt cx="1643524" cy="1095655"/>
              </a:xfrm>
            </p:grpSpPr>
            <p:pic>
              <p:nvPicPr>
                <p:cNvPr id="9261" name="Image" descr="Image"/>
                <p:cNvPicPr>
                  <a:picLocks noChangeAspect="1"/>
                </p:cNvPicPr>
                <p:nvPr/>
              </p:nvPicPr>
              <p:blipFill>
                <a:blip r:embed="rId32">
                  <a:extLst/>
                </a:blip>
                <a:stretch>
                  <a:fillRect/>
                </a:stretch>
              </p:blipFill>
              <p:spPr>
                <a:xfrm>
                  <a:off x="142295" y="10248"/>
                  <a:ext cx="329907" cy="471295"/>
                </a:xfrm>
                <a:prstGeom prst="rect">
                  <a:avLst/>
                </a:prstGeom>
                <a:ln w="12700" cap="flat">
                  <a:noFill/>
                  <a:miter lim="400000"/>
                </a:ln>
                <a:effectLst/>
              </p:spPr>
            </p:pic>
            <p:pic>
              <p:nvPicPr>
                <p:cNvPr id="9262" name="Image" descr="Image"/>
                <p:cNvPicPr>
                  <a:picLocks noChangeAspect="1"/>
                </p:cNvPicPr>
                <p:nvPr/>
              </p:nvPicPr>
              <p:blipFill>
                <a:blip r:embed="rId28">
                  <a:extLst/>
                </a:blip>
                <a:stretch>
                  <a:fillRect/>
                </a:stretch>
              </p:blipFill>
              <p:spPr>
                <a:xfrm>
                  <a:off x="864280" y="594465"/>
                  <a:ext cx="379280" cy="501191"/>
                </a:xfrm>
                <a:prstGeom prst="rect">
                  <a:avLst/>
                </a:prstGeom>
                <a:ln w="12700" cap="flat">
                  <a:noFill/>
                  <a:miter lim="400000"/>
                </a:ln>
                <a:effectLst/>
              </p:spPr>
            </p:pic>
            <p:pic>
              <p:nvPicPr>
                <p:cNvPr id="9263" name="Image" descr="Image"/>
                <p:cNvPicPr>
                  <a:picLocks noChangeAspect="1"/>
                </p:cNvPicPr>
                <p:nvPr/>
              </p:nvPicPr>
              <p:blipFill>
                <a:blip r:embed="rId36">
                  <a:extLst/>
                </a:blip>
                <a:stretch>
                  <a:fillRect/>
                </a:stretch>
              </p:blipFill>
              <p:spPr>
                <a:xfrm>
                  <a:off x="428566" y="595266"/>
                  <a:ext cx="346562" cy="499589"/>
                </a:xfrm>
                <a:prstGeom prst="rect">
                  <a:avLst/>
                </a:prstGeom>
                <a:ln w="12700" cap="flat">
                  <a:noFill/>
                  <a:miter lim="400000"/>
                </a:ln>
                <a:effectLst/>
              </p:spPr>
            </p:pic>
            <p:pic>
              <p:nvPicPr>
                <p:cNvPr id="9264" name="Image" descr="Image"/>
                <p:cNvPicPr>
                  <a:picLocks noChangeAspect="1"/>
                </p:cNvPicPr>
                <p:nvPr/>
              </p:nvPicPr>
              <p:blipFill>
                <a:blip r:embed="rId37">
                  <a:extLst/>
                </a:blip>
                <a:stretch>
                  <a:fillRect/>
                </a:stretch>
              </p:blipFill>
              <p:spPr>
                <a:xfrm>
                  <a:off x="547419" y="29504"/>
                  <a:ext cx="303241" cy="432783"/>
                </a:xfrm>
                <a:prstGeom prst="rect">
                  <a:avLst/>
                </a:prstGeom>
                <a:ln w="12700" cap="flat">
                  <a:noFill/>
                  <a:miter lim="400000"/>
                </a:ln>
                <a:effectLst/>
              </p:spPr>
            </p:pic>
            <p:pic>
              <p:nvPicPr>
                <p:cNvPr id="9265" name="Image" descr="Image"/>
                <p:cNvPicPr>
                  <a:picLocks noChangeAspect="1"/>
                </p:cNvPicPr>
                <p:nvPr/>
              </p:nvPicPr>
              <p:blipFill>
                <a:blip r:embed="rId38">
                  <a:extLst/>
                </a:blip>
                <a:stretch>
                  <a:fillRect/>
                </a:stretch>
              </p:blipFill>
              <p:spPr>
                <a:xfrm>
                  <a:off x="1275788" y="0"/>
                  <a:ext cx="367736" cy="491792"/>
                </a:xfrm>
                <a:prstGeom prst="rect">
                  <a:avLst/>
                </a:prstGeom>
                <a:ln w="12700" cap="flat">
                  <a:noFill/>
                  <a:miter lim="400000"/>
                </a:ln>
                <a:effectLst/>
              </p:spPr>
            </p:pic>
            <p:pic>
              <p:nvPicPr>
                <p:cNvPr id="9266" name="Image" descr="Image"/>
                <p:cNvPicPr>
                  <a:picLocks noChangeAspect="1"/>
                </p:cNvPicPr>
                <p:nvPr/>
              </p:nvPicPr>
              <p:blipFill>
                <a:blip r:embed="rId39">
                  <a:extLst/>
                </a:blip>
                <a:stretch>
                  <a:fillRect/>
                </a:stretch>
              </p:blipFill>
              <p:spPr>
                <a:xfrm>
                  <a:off x="925876" y="0"/>
                  <a:ext cx="274695" cy="491792"/>
                </a:xfrm>
                <a:prstGeom prst="rect">
                  <a:avLst/>
                </a:prstGeom>
                <a:ln w="12700" cap="flat">
                  <a:noFill/>
                  <a:miter lim="400000"/>
                </a:ln>
                <a:effectLst/>
              </p:spPr>
            </p:pic>
            <p:pic>
              <p:nvPicPr>
                <p:cNvPr id="9267" name="Image" descr="Image"/>
                <p:cNvPicPr>
                  <a:picLocks noChangeAspect="1"/>
                </p:cNvPicPr>
                <p:nvPr/>
              </p:nvPicPr>
              <p:blipFill>
                <a:blip r:embed="rId35">
                  <a:extLst/>
                </a:blip>
                <a:stretch>
                  <a:fillRect/>
                </a:stretch>
              </p:blipFill>
              <p:spPr>
                <a:xfrm>
                  <a:off x="1328955" y="599164"/>
                  <a:ext cx="314570" cy="491792"/>
                </a:xfrm>
                <a:prstGeom prst="rect">
                  <a:avLst/>
                </a:prstGeom>
                <a:ln w="12700" cap="flat">
                  <a:noFill/>
                  <a:miter lim="400000"/>
                </a:ln>
                <a:effectLst/>
              </p:spPr>
            </p:pic>
            <p:pic>
              <p:nvPicPr>
                <p:cNvPr id="9268" name="Image" descr="Image"/>
                <p:cNvPicPr>
                  <a:picLocks noChangeAspect="1"/>
                </p:cNvPicPr>
                <p:nvPr/>
              </p:nvPicPr>
              <p:blipFill>
                <a:blip r:embed="rId40">
                  <a:extLst/>
                </a:blip>
                <a:stretch>
                  <a:fillRect/>
                </a:stretch>
              </p:blipFill>
              <p:spPr>
                <a:xfrm>
                  <a:off x="0" y="599164"/>
                  <a:ext cx="393771" cy="491792"/>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75" name="Diversity"/>
          <p:cNvSpPr txBox="1"/>
          <p:nvPr>
            <p:ph type="ctrTitle"/>
          </p:nvPr>
        </p:nvSpPr>
        <p:spPr>
          <a:xfrm>
            <a:off x="1270000" y="-3466454"/>
            <a:ext cx="10464800" cy="3302001"/>
          </a:xfrm>
          <a:prstGeom prst="rect">
            <a:avLst/>
          </a:prstGeom>
        </p:spPr>
        <p:txBody>
          <a:bodyPr/>
          <a:lstStyle/>
          <a:p>
            <a:pPr/>
            <a:r>
              <a:t>Diversity</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299" name="Group"/>
          <p:cNvGrpSpPr/>
          <p:nvPr/>
        </p:nvGrpSpPr>
        <p:grpSpPr>
          <a:xfrm>
            <a:off x="5245597" y="5141526"/>
            <a:ext cx="2459284" cy="3744007"/>
            <a:chOff x="0" y="0"/>
            <a:chExt cx="2459283" cy="3744005"/>
          </a:xfrm>
        </p:grpSpPr>
        <p:pic>
          <p:nvPicPr>
            <p:cNvPr id="9279" name="Image" descr="Image"/>
            <p:cNvPicPr>
              <a:picLocks noChangeAspect="1"/>
            </p:cNvPicPr>
            <p:nvPr/>
          </p:nvPicPr>
          <p:blipFill>
            <a:blip r:embed="rId3">
              <a:extLst/>
            </a:blip>
            <a:stretch>
              <a:fillRect/>
            </a:stretch>
          </p:blipFill>
          <p:spPr>
            <a:xfrm>
              <a:off x="70704" y="3040676"/>
              <a:ext cx="502168" cy="693672"/>
            </a:xfrm>
            <a:prstGeom prst="rect">
              <a:avLst/>
            </a:prstGeom>
            <a:ln w="12700" cap="flat">
              <a:noFill/>
              <a:miter lim="400000"/>
            </a:ln>
            <a:effectLst/>
          </p:spPr>
        </p:pic>
        <p:pic>
          <p:nvPicPr>
            <p:cNvPr id="9280" name="Image" descr="Image"/>
            <p:cNvPicPr>
              <a:picLocks noChangeAspect="1"/>
            </p:cNvPicPr>
            <p:nvPr/>
          </p:nvPicPr>
          <p:blipFill>
            <a:blip r:embed="rId4">
              <a:extLst/>
            </a:blip>
            <a:stretch>
              <a:fillRect/>
            </a:stretch>
          </p:blipFill>
          <p:spPr>
            <a:xfrm>
              <a:off x="25007" y="2247653"/>
              <a:ext cx="593563" cy="763152"/>
            </a:xfrm>
            <a:prstGeom prst="rect">
              <a:avLst/>
            </a:prstGeom>
            <a:ln w="12700" cap="flat">
              <a:noFill/>
              <a:miter lim="400000"/>
            </a:ln>
            <a:effectLst/>
          </p:spPr>
        </p:pic>
        <p:pic>
          <p:nvPicPr>
            <p:cNvPr id="9281" name="Image" descr="Image"/>
            <p:cNvPicPr>
              <a:picLocks noChangeAspect="1"/>
            </p:cNvPicPr>
            <p:nvPr/>
          </p:nvPicPr>
          <p:blipFill>
            <a:blip r:embed="rId5">
              <a:extLst/>
            </a:blip>
            <a:stretch>
              <a:fillRect/>
            </a:stretch>
          </p:blipFill>
          <p:spPr>
            <a:xfrm>
              <a:off x="683066" y="3098940"/>
              <a:ext cx="542800" cy="645066"/>
            </a:xfrm>
            <a:prstGeom prst="rect">
              <a:avLst/>
            </a:prstGeom>
            <a:ln w="12700" cap="flat">
              <a:noFill/>
              <a:miter lim="400000"/>
            </a:ln>
            <a:effectLst/>
          </p:spPr>
        </p:pic>
        <p:pic>
          <p:nvPicPr>
            <p:cNvPr id="9282" name="Image" descr="Image"/>
            <p:cNvPicPr>
              <a:picLocks noChangeAspect="1"/>
            </p:cNvPicPr>
            <p:nvPr/>
          </p:nvPicPr>
          <p:blipFill>
            <a:blip r:embed="rId6">
              <a:extLst/>
            </a:blip>
            <a:stretch>
              <a:fillRect/>
            </a:stretch>
          </p:blipFill>
          <p:spPr>
            <a:xfrm>
              <a:off x="1256119" y="0"/>
              <a:ext cx="602877" cy="693671"/>
            </a:xfrm>
            <a:prstGeom prst="rect">
              <a:avLst/>
            </a:prstGeom>
            <a:ln w="12700" cap="flat">
              <a:noFill/>
              <a:miter lim="400000"/>
            </a:ln>
            <a:effectLst/>
          </p:spPr>
        </p:pic>
        <p:pic>
          <p:nvPicPr>
            <p:cNvPr id="9283" name="Image" descr="Image"/>
            <p:cNvPicPr>
              <a:picLocks noChangeAspect="1"/>
            </p:cNvPicPr>
            <p:nvPr/>
          </p:nvPicPr>
          <p:blipFill>
            <a:blip r:embed="rId7">
              <a:extLst/>
            </a:blip>
            <a:stretch>
              <a:fillRect/>
            </a:stretch>
          </p:blipFill>
          <p:spPr>
            <a:xfrm>
              <a:off x="1946597" y="1554236"/>
              <a:ext cx="464466" cy="660969"/>
            </a:xfrm>
            <a:prstGeom prst="rect">
              <a:avLst/>
            </a:prstGeom>
            <a:ln w="12700" cap="flat">
              <a:noFill/>
              <a:miter lim="400000"/>
            </a:ln>
            <a:effectLst/>
          </p:spPr>
        </p:pic>
        <p:pic>
          <p:nvPicPr>
            <p:cNvPr id="9284" name="Image" descr="Image"/>
            <p:cNvPicPr>
              <a:picLocks noChangeAspect="1"/>
            </p:cNvPicPr>
            <p:nvPr/>
          </p:nvPicPr>
          <p:blipFill>
            <a:blip r:embed="rId8">
              <a:extLst/>
            </a:blip>
            <a:stretch>
              <a:fillRect/>
            </a:stretch>
          </p:blipFill>
          <p:spPr>
            <a:xfrm>
              <a:off x="72443" y="1575471"/>
              <a:ext cx="448407" cy="640581"/>
            </a:xfrm>
            <a:prstGeom prst="rect">
              <a:avLst/>
            </a:prstGeom>
            <a:ln w="12700" cap="flat">
              <a:noFill/>
              <a:miter lim="400000"/>
            </a:ln>
            <a:effectLst/>
          </p:spPr>
        </p:pic>
        <p:pic>
          <p:nvPicPr>
            <p:cNvPr id="9285" name="Image" descr="Image"/>
            <p:cNvPicPr>
              <a:picLocks noChangeAspect="1"/>
            </p:cNvPicPr>
            <p:nvPr/>
          </p:nvPicPr>
          <p:blipFill>
            <a:blip r:embed="rId9">
              <a:extLst/>
            </a:blip>
            <a:stretch>
              <a:fillRect/>
            </a:stretch>
          </p:blipFill>
          <p:spPr>
            <a:xfrm>
              <a:off x="75380" y="772627"/>
              <a:ext cx="464465" cy="681215"/>
            </a:xfrm>
            <a:prstGeom prst="rect">
              <a:avLst/>
            </a:prstGeom>
            <a:ln w="12700" cap="flat">
              <a:noFill/>
              <a:miter lim="400000"/>
            </a:ln>
            <a:effectLst/>
          </p:spPr>
        </p:pic>
        <p:pic>
          <p:nvPicPr>
            <p:cNvPr id="9286" name="Image" descr="Image"/>
            <p:cNvPicPr>
              <a:picLocks noChangeAspect="1"/>
            </p:cNvPicPr>
            <p:nvPr/>
          </p:nvPicPr>
          <p:blipFill>
            <a:blip r:embed="rId10">
              <a:extLst/>
            </a:blip>
            <a:stretch>
              <a:fillRect/>
            </a:stretch>
          </p:blipFill>
          <p:spPr>
            <a:xfrm>
              <a:off x="1913909" y="48208"/>
              <a:ext cx="515515" cy="681215"/>
            </a:xfrm>
            <a:prstGeom prst="rect">
              <a:avLst/>
            </a:prstGeom>
            <a:ln w="12700" cap="flat">
              <a:noFill/>
              <a:miter lim="400000"/>
            </a:ln>
            <a:effectLst/>
          </p:spPr>
        </p:pic>
        <p:pic>
          <p:nvPicPr>
            <p:cNvPr id="9287" name="Image" descr="Image"/>
            <p:cNvPicPr>
              <a:picLocks noChangeAspect="1"/>
            </p:cNvPicPr>
            <p:nvPr/>
          </p:nvPicPr>
          <p:blipFill>
            <a:blip r:embed="rId11">
              <a:extLst/>
            </a:blip>
            <a:stretch>
              <a:fillRect/>
            </a:stretch>
          </p:blipFill>
          <p:spPr>
            <a:xfrm>
              <a:off x="592362" y="790793"/>
              <a:ext cx="680725" cy="700985"/>
            </a:xfrm>
            <a:prstGeom prst="rect">
              <a:avLst/>
            </a:prstGeom>
            <a:ln w="12700" cap="flat">
              <a:noFill/>
              <a:miter lim="400000"/>
            </a:ln>
            <a:effectLst/>
          </p:spPr>
        </p:pic>
        <p:pic>
          <p:nvPicPr>
            <p:cNvPr id="9288" name="Image" descr="Image"/>
            <p:cNvPicPr>
              <a:picLocks noChangeAspect="1"/>
            </p:cNvPicPr>
            <p:nvPr/>
          </p:nvPicPr>
          <p:blipFill>
            <a:blip r:embed="rId12">
              <a:extLst/>
            </a:blip>
            <a:stretch>
              <a:fillRect/>
            </a:stretch>
          </p:blipFill>
          <p:spPr>
            <a:xfrm>
              <a:off x="0" y="38323"/>
              <a:ext cx="615226" cy="700985"/>
            </a:xfrm>
            <a:prstGeom prst="rect">
              <a:avLst/>
            </a:prstGeom>
            <a:ln w="12700" cap="flat">
              <a:noFill/>
              <a:miter lim="400000"/>
            </a:ln>
            <a:effectLst/>
          </p:spPr>
        </p:pic>
        <p:pic>
          <p:nvPicPr>
            <p:cNvPr id="9289" name="Image" descr="Image"/>
            <p:cNvPicPr>
              <a:picLocks noChangeAspect="1"/>
            </p:cNvPicPr>
            <p:nvPr/>
          </p:nvPicPr>
          <p:blipFill>
            <a:blip r:embed="rId13">
              <a:extLst/>
            </a:blip>
            <a:stretch>
              <a:fillRect/>
            </a:stretch>
          </p:blipFill>
          <p:spPr>
            <a:xfrm>
              <a:off x="697203" y="49297"/>
              <a:ext cx="471044" cy="679037"/>
            </a:xfrm>
            <a:prstGeom prst="rect">
              <a:avLst/>
            </a:prstGeom>
            <a:ln w="12700" cap="flat">
              <a:noFill/>
              <a:miter lim="400000"/>
            </a:ln>
            <a:effectLst/>
          </p:spPr>
        </p:pic>
        <p:pic>
          <p:nvPicPr>
            <p:cNvPr id="9290" name="Image" descr="Image"/>
            <p:cNvPicPr>
              <a:picLocks noChangeAspect="1"/>
            </p:cNvPicPr>
            <p:nvPr/>
          </p:nvPicPr>
          <p:blipFill>
            <a:blip r:embed="rId14">
              <a:extLst/>
            </a:blip>
            <a:stretch>
              <a:fillRect/>
            </a:stretch>
          </p:blipFill>
          <p:spPr>
            <a:xfrm>
              <a:off x="1325604" y="801766"/>
              <a:ext cx="440457" cy="679038"/>
            </a:xfrm>
            <a:prstGeom prst="rect">
              <a:avLst/>
            </a:prstGeom>
            <a:ln w="12700" cap="flat">
              <a:noFill/>
              <a:miter lim="400000"/>
            </a:ln>
            <a:effectLst/>
          </p:spPr>
        </p:pic>
        <p:pic>
          <p:nvPicPr>
            <p:cNvPr id="9291" name="Image" descr="Image"/>
            <p:cNvPicPr>
              <a:picLocks noChangeAspect="1"/>
            </p:cNvPicPr>
            <p:nvPr/>
          </p:nvPicPr>
          <p:blipFill>
            <a:blip r:embed="rId15">
              <a:extLst/>
            </a:blip>
            <a:stretch>
              <a:fillRect/>
            </a:stretch>
          </p:blipFill>
          <p:spPr>
            <a:xfrm>
              <a:off x="1980887" y="2393458"/>
              <a:ext cx="412164" cy="588237"/>
            </a:xfrm>
            <a:prstGeom prst="rect">
              <a:avLst/>
            </a:prstGeom>
            <a:ln w="12700" cap="flat">
              <a:noFill/>
              <a:miter lim="400000"/>
            </a:ln>
            <a:effectLst/>
          </p:spPr>
        </p:pic>
        <p:pic>
          <p:nvPicPr>
            <p:cNvPr id="9292" name="Image" descr="Image"/>
            <p:cNvPicPr>
              <a:picLocks noChangeAspect="1"/>
            </p:cNvPicPr>
            <p:nvPr/>
          </p:nvPicPr>
          <p:blipFill>
            <a:blip r:embed="rId16">
              <a:extLst/>
            </a:blip>
            <a:stretch>
              <a:fillRect/>
            </a:stretch>
          </p:blipFill>
          <p:spPr>
            <a:xfrm>
              <a:off x="1988240" y="3077773"/>
              <a:ext cx="471044" cy="647686"/>
            </a:xfrm>
            <a:prstGeom prst="rect">
              <a:avLst/>
            </a:prstGeom>
            <a:ln w="12700" cap="flat">
              <a:noFill/>
              <a:miter lim="400000"/>
            </a:ln>
            <a:effectLst/>
          </p:spPr>
        </p:pic>
        <p:pic>
          <p:nvPicPr>
            <p:cNvPr id="9293" name="Image" descr="Image"/>
            <p:cNvPicPr>
              <a:picLocks noChangeAspect="1"/>
            </p:cNvPicPr>
            <p:nvPr/>
          </p:nvPicPr>
          <p:blipFill>
            <a:blip r:embed="rId17">
              <a:extLst/>
            </a:blip>
            <a:stretch>
              <a:fillRect/>
            </a:stretch>
          </p:blipFill>
          <p:spPr>
            <a:xfrm>
              <a:off x="1921754" y="807065"/>
              <a:ext cx="499825" cy="668440"/>
            </a:xfrm>
            <a:prstGeom prst="rect">
              <a:avLst/>
            </a:prstGeom>
            <a:ln w="12700" cap="flat">
              <a:noFill/>
              <a:miter lim="400000"/>
            </a:ln>
            <a:effectLst/>
          </p:spPr>
        </p:pic>
        <p:pic>
          <p:nvPicPr>
            <p:cNvPr id="9294" name="Image" descr="Image"/>
            <p:cNvPicPr>
              <a:picLocks noChangeAspect="1"/>
            </p:cNvPicPr>
            <p:nvPr/>
          </p:nvPicPr>
          <p:blipFill>
            <a:blip r:embed="rId18">
              <a:extLst/>
            </a:blip>
            <a:stretch>
              <a:fillRect/>
            </a:stretch>
          </p:blipFill>
          <p:spPr>
            <a:xfrm>
              <a:off x="692510" y="1588899"/>
              <a:ext cx="475737" cy="668441"/>
            </a:xfrm>
            <a:prstGeom prst="rect">
              <a:avLst/>
            </a:prstGeom>
            <a:ln w="12700" cap="flat">
              <a:noFill/>
              <a:miter lim="400000"/>
            </a:ln>
            <a:effectLst/>
          </p:spPr>
        </p:pic>
        <p:pic>
          <p:nvPicPr>
            <p:cNvPr id="9295" name="Image" descr="Image"/>
            <p:cNvPicPr>
              <a:picLocks noChangeAspect="1"/>
            </p:cNvPicPr>
            <p:nvPr/>
          </p:nvPicPr>
          <p:blipFill>
            <a:blip r:embed="rId19">
              <a:extLst/>
            </a:blip>
            <a:stretch>
              <a:fillRect/>
            </a:stretch>
          </p:blipFill>
          <p:spPr>
            <a:xfrm>
              <a:off x="1370876" y="2295009"/>
              <a:ext cx="373364" cy="668440"/>
            </a:xfrm>
            <a:prstGeom prst="rect">
              <a:avLst/>
            </a:prstGeom>
            <a:ln w="12700" cap="flat">
              <a:noFill/>
              <a:miter lim="400000"/>
            </a:ln>
            <a:effectLst/>
          </p:spPr>
        </p:pic>
        <p:pic>
          <p:nvPicPr>
            <p:cNvPr id="9296" name="Image" descr="Image"/>
            <p:cNvPicPr>
              <a:picLocks noChangeAspect="1"/>
            </p:cNvPicPr>
            <p:nvPr/>
          </p:nvPicPr>
          <p:blipFill>
            <a:blip r:embed="rId20">
              <a:extLst/>
            </a:blip>
            <a:stretch>
              <a:fillRect/>
            </a:stretch>
          </p:blipFill>
          <p:spPr>
            <a:xfrm>
              <a:off x="740685" y="2295009"/>
              <a:ext cx="427562" cy="668440"/>
            </a:xfrm>
            <a:prstGeom prst="rect">
              <a:avLst/>
            </a:prstGeom>
            <a:ln w="12700" cap="flat">
              <a:noFill/>
              <a:miter lim="400000"/>
            </a:ln>
            <a:effectLst/>
          </p:spPr>
        </p:pic>
        <p:pic>
          <p:nvPicPr>
            <p:cNvPr id="9297" name="Image" descr="Image"/>
            <p:cNvPicPr>
              <a:picLocks noChangeAspect="1"/>
            </p:cNvPicPr>
            <p:nvPr/>
          </p:nvPicPr>
          <p:blipFill>
            <a:blip r:embed="rId21">
              <a:extLst/>
            </a:blip>
            <a:stretch>
              <a:fillRect/>
            </a:stretch>
          </p:blipFill>
          <p:spPr>
            <a:xfrm>
              <a:off x="1281709" y="1540307"/>
              <a:ext cx="551697" cy="710910"/>
            </a:xfrm>
            <a:prstGeom prst="rect">
              <a:avLst/>
            </a:prstGeom>
            <a:ln w="12700" cap="flat">
              <a:noFill/>
              <a:miter lim="400000"/>
            </a:ln>
            <a:effectLst/>
          </p:spPr>
        </p:pic>
        <p:pic>
          <p:nvPicPr>
            <p:cNvPr id="9298" name="Image" descr="Image"/>
            <p:cNvPicPr>
              <a:picLocks noChangeAspect="1"/>
            </p:cNvPicPr>
            <p:nvPr/>
          </p:nvPicPr>
          <p:blipFill>
            <a:blip r:embed="rId22">
              <a:extLst/>
            </a:blip>
            <a:stretch>
              <a:fillRect/>
            </a:stretch>
          </p:blipFill>
          <p:spPr>
            <a:xfrm>
              <a:off x="1290362" y="3098940"/>
              <a:ext cx="534391" cy="605352"/>
            </a:xfrm>
            <a:prstGeom prst="rect">
              <a:avLst/>
            </a:prstGeom>
            <a:ln w="12700" cap="flat">
              <a:noFill/>
              <a:miter lim="400000"/>
            </a:ln>
            <a:effectLst/>
          </p:spPr>
        </p:pic>
      </p:grpSp>
      <p:pic>
        <p:nvPicPr>
          <p:cNvPr id="9300" name="Image" descr="Image"/>
          <p:cNvPicPr>
            <a:picLocks noChangeAspect="1"/>
          </p:cNvPicPr>
          <p:nvPr/>
        </p:nvPicPr>
        <p:blipFill>
          <a:blip r:embed="rId23">
            <a:extLst/>
          </a:blip>
          <a:srcRect l="4202" t="0" r="8747" b="4500"/>
          <a:stretch>
            <a:fillRect/>
          </a:stretch>
        </p:blipFill>
        <p:spPr>
          <a:xfrm>
            <a:off x="4674790" y="557094"/>
            <a:ext cx="3655118" cy="2255584"/>
          </a:xfrm>
          <a:prstGeom prst="rect">
            <a:avLst/>
          </a:prstGeom>
          <a:ln w="12700">
            <a:miter lim="400000"/>
          </a:ln>
        </p:spPr>
      </p:pic>
      <p:sp>
        <p:nvSpPr>
          <p:cNvPr id="9301"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302"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348" name="Group"/>
          <p:cNvGrpSpPr/>
          <p:nvPr/>
        </p:nvGrpSpPr>
        <p:grpSpPr>
          <a:xfrm>
            <a:off x="143751" y="171451"/>
            <a:ext cx="1270001" cy="9410697"/>
            <a:chOff x="0" y="0"/>
            <a:chExt cx="1270000" cy="9410696"/>
          </a:xfrm>
        </p:grpSpPr>
        <p:grpSp>
          <p:nvGrpSpPr>
            <p:cNvPr id="9307" name="Group"/>
            <p:cNvGrpSpPr/>
            <p:nvPr/>
          </p:nvGrpSpPr>
          <p:grpSpPr>
            <a:xfrm flipH="1">
              <a:off x="0" y="0"/>
              <a:ext cx="1270000" cy="1270000"/>
              <a:chOff x="0" y="0"/>
              <a:chExt cx="1270000" cy="1270000"/>
            </a:xfrm>
          </p:grpSpPr>
          <p:sp>
            <p:nvSpPr>
              <p:cNvPr id="93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06" name="Group"/>
              <p:cNvGrpSpPr/>
              <p:nvPr/>
            </p:nvGrpSpPr>
            <p:grpSpPr>
              <a:xfrm>
                <a:off x="46001" y="46001"/>
                <a:ext cx="1177998" cy="1177998"/>
                <a:chOff x="0" y="0"/>
                <a:chExt cx="1177997" cy="1177997"/>
              </a:xfrm>
            </p:grpSpPr>
            <p:pic>
              <p:nvPicPr>
                <p:cNvPr id="9304"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9305"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9310" name="Group"/>
            <p:cNvGrpSpPr/>
            <p:nvPr/>
          </p:nvGrpSpPr>
          <p:grpSpPr>
            <a:xfrm flipH="1">
              <a:off x="0" y="6776780"/>
              <a:ext cx="1270000" cy="1270001"/>
              <a:chOff x="0" y="0"/>
              <a:chExt cx="1270000" cy="1270000"/>
            </a:xfrm>
          </p:grpSpPr>
          <p:sp>
            <p:nvSpPr>
              <p:cNvPr id="93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309"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9313" name="Group"/>
            <p:cNvGrpSpPr/>
            <p:nvPr/>
          </p:nvGrpSpPr>
          <p:grpSpPr>
            <a:xfrm flipH="1">
              <a:off x="0" y="8140696"/>
              <a:ext cx="1270000" cy="1270001"/>
              <a:chOff x="0" y="0"/>
              <a:chExt cx="1270000" cy="1270000"/>
            </a:xfrm>
          </p:grpSpPr>
          <p:sp>
            <p:nvSpPr>
              <p:cNvPr id="93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312"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9323" name="Group"/>
            <p:cNvGrpSpPr/>
            <p:nvPr/>
          </p:nvGrpSpPr>
          <p:grpSpPr>
            <a:xfrm flipH="1">
              <a:off x="0" y="1356782"/>
              <a:ext cx="1270000" cy="1270001"/>
              <a:chOff x="0" y="0"/>
              <a:chExt cx="1270000" cy="1270000"/>
            </a:xfrm>
          </p:grpSpPr>
          <p:sp>
            <p:nvSpPr>
              <p:cNvPr id="93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22" name="Group"/>
              <p:cNvGrpSpPr/>
              <p:nvPr/>
            </p:nvGrpSpPr>
            <p:grpSpPr>
              <a:xfrm flipH="1">
                <a:off x="47625" y="56900"/>
                <a:ext cx="1174751" cy="1156200"/>
                <a:chOff x="0" y="0"/>
                <a:chExt cx="1174749" cy="1156199"/>
              </a:xfrm>
            </p:grpSpPr>
            <p:pic>
              <p:nvPicPr>
                <p:cNvPr id="9315"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9316"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9317"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9318"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9319"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9320"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9321"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9331" name="Group"/>
            <p:cNvGrpSpPr/>
            <p:nvPr/>
          </p:nvGrpSpPr>
          <p:grpSpPr>
            <a:xfrm flipH="1">
              <a:off x="0" y="4057648"/>
              <a:ext cx="1270000" cy="1270001"/>
              <a:chOff x="0" y="0"/>
              <a:chExt cx="1270000" cy="1270000"/>
            </a:xfrm>
          </p:grpSpPr>
          <p:sp>
            <p:nvSpPr>
              <p:cNvPr id="93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30" name="Group"/>
              <p:cNvGrpSpPr/>
              <p:nvPr/>
            </p:nvGrpSpPr>
            <p:grpSpPr>
              <a:xfrm>
                <a:off x="47624" y="74251"/>
                <a:ext cx="1174751" cy="1129000"/>
                <a:chOff x="0" y="0"/>
                <a:chExt cx="1174749" cy="1128998"/>
              </a:xfrm>
            </p:grpSpPr>
            <p:pic>
              <p:nvPicPr>
                <p:cNvPr id="9325"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9326"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9327"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9328"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9329"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9338" name="Group"/>
            <p:cNvGrpSpPr/>
            <p:nvPr/>
          </p:nvGrpSpPr>
          <p:grpSpPr>
            <a:xfrm flipH="1">
              <a:off x="0" y="5414431"/>
              <a:ext cx="1270000" cy="1270001"/>
              <a:chOff x="0" y="0"/>
              <a:chExt cx="1270000" cy="1270000"/>
            </a:xfrm>
          </p:grpSpPr>
          <p:sp>
            <p:nvSpPr>
              <p:cNvPr id="93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37" name="Group"/>
              <p:cNvGrpSpPr/>
              <p:nvPr/>
            </p:nvGrpSpPr>
            <p:grpSpPr>
              <a:xfrm>
                <a:off x="47625" y="45767"/>
                <a:ext cx="1174751" cy="1178466"/>
                <a:chOff x="0" y="0"/>
                <a:chExt cx="1174750" cy="1178465"/>
              </a:xfrm>
            </p:grpSpPr>
            <p:pic>
              <p:nvPicPr>
                <p:cNvPr id="9333"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9334"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9335"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9336"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9347" name="Group"/>
            <p:cNvGrpSpPr/>
            <p:nvPr/>
          </p:nvGrpSpPr>
          <p:grpSpPr>
            <a:xfrm flipH="1">
              <a:off x="0" y="2713565"/>
              <a:ext cx="1270000" cy="1270001"/>
              <a:chOff x="0" y="0"/>
              <a:chExt cx="1270000" cy="1270000"/>
            </a:xfrm>
          </p:grpSpPr>
          <p:sp>
            <p:nvSpPr>
              <p:cNvPr id="93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46" name="Group"/>
              <p:cNvGrpSpPr/>
              <p:nvPr/>
            </p:nvGrpSpPr>
            <p:grpSpPr>
              <a:xfrm>
                <a:off x="63500" y="30985"/>
                <a:ext cx="1111251" cy="1217225"/>
                <a:chOff x="0" y="0"/>
                <a:chExt cx="1111250" cy="1217223"/>
              </a:xfrm>
            </p:grpSpPr>
            <p:pic>
              <p:nvPicPr>
                <p:cNvPr id="9340"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9341"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9342"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9343"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9344"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9345"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394" name="Group"/>
          <p:cNvGrpSpPr/>
          <p:nvPr/>
        </p:nvGrpSpPr>
        <p:grpSpPr>
          <a:xfrm>
            <a:off x="11578348" y="171451"/>
            <a:ext cx="1270001" cy="9410698"/>
            <a:chOff x="0" y="0"/>
            <a:chExt cx="1270000" cy="9410696"/>
          </a:xfrm>
        </p:grpSpPr>
        <p:grpSp>
          <p:nvGrpSpPr>
            <p:cNvPr id="9353" name="Group"/>
            <p:cNvGrpSpPr/>
            <p:nvPr/>
          </p:nvGrpSpPr>
          <p:grpSpPr>
            <a:xfrm flipH="1">
              <a:off x="0" y="0"/>
              <a:ext cx="1270000" cy="1270000"/>
              <a:chOff x="0" y="0"/>
              <a:chExt cx="1270000" cy="1270000"/>
            </a:xfrm>
          </p:grpSpPr>
          <p:sp>
            <p:nvSpPr>
              <p:cNvPr id="93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52" name="Group"/>
              <p:cNvGrpSpPr/>
              <p:nvPr/>
            </p:nvGrpSpPr>
            <p:grpSpPr>
              <a:xfrm>
                <a:off x="46001" y="46001"/>
                <a:ext cx="1177998" cy="1177998"/>
                <a:chOff x="0" y="0"/>
                <a:chExt cx="1177997" cy="1177997"/>
              </a:xfrm>
            </p:grpSpPr>
            <p:pic>
              <p:nvPicPr>
                <p:cNvPr id="9350"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9351"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9356" name="Group"/>
            <p:cNvGrpSpPr/>
            <p:nvPr/>
          </p:nvGrpSpPr>
          <p:grpSpPr>
            <a:xfrm flipH="1">
              <a:off x="0" y="6776780"/>
              <a:ext cx="1270000" cy="1270001"/>
              <a:chOff x="0" y="0"/>
              <a:chExt cx="1270000" cy="1270000"/>
            </a:xfrm>
          </p:grpSpPr>
          <p:sp>
            <p:nvSpPr>
              <p:cNvPr id="93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355"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9359" name="Group"/>
            <p:cNvGrpSpPr/>
            <p:nvPr/>
          </p:nvGrpSpPr>
          <p:grpSpPr>
            <a:xfrm flipH="1">
              <a:off x="0" y="8140696"/>
              <a:ext cx="1270000" cy="1270001"/>
              <a:chOff x="0" y="0"/>
              <a:chExt cx="1270000" cy="1270000"/>
            </a:xfrm>
          </p:grpSpPr>
          <p:sp>
            <p:nvSpPr>
              <p:cNvPr id="93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358"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9369" name="Group"/>
            <p:cNvGrpSpPr/>
            <p:nvPr/>
          </p:nvGrpSpPr>
          <p:grpSpPr>
            <a:xfrm flipH="1">
              <a:off x="0" y="1356782"/>
              <a:ext cx="1270000" cy="1270001"/>
              <a:chOff x="0" y="0"/>
              <a:chExt cx="1270000" cy="1270000"/>
            </a:xfrm>
          </p:grpSpPr>
          <p:sp>
            <p:nvSpPr>
              <p:cNvPr id="93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68" name="Group"/>
              <p:cNvGrpSpPr/>
              <p:nvPr/>
            </p:nvGrpSpPr>
            <p:grpSpPr>
              <a:xfrm flipH="1">
                <a:off x="47625" y="56900"/>
                <a:ext cx="1174751" cy="1156200"/>
                <a:chOff x="0" y="0"/>
                <a:chExt cx="1174749" cy="1156199"/>
              </a:xfrm>
            </p:grpSpPr>
            <p:pic>
              <p:nvPicPr>
                <p:cNvPr id="9361"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9362"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9363"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9364"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9365"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9366"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9367"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9377" name="Group"/>
            <p:cNvGrpSpPr/>
            <p:nvPr/>
          </p:nvGrpSpPr>
          <p:grpSpPr>
            <a:xfrm flipH="1">
              <a:off x="0" y="4057648"/>
              <a:ext cx="1270000" cy="1270001"/>
              <a:chOff x="0" y="0"/>
              <a:chExt cx="1270000" cy="1270000"/>
            </a:xfrm>
          </p:grpSpPr>
          <p:sp>
            <p:nvSpPr>
              <p:cNvPr id="93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76" name="Group"/>
              <p:cNvGrpSpPr/>
              <p:nvPr/>
            </p:nvGrpSpPr>
            <p:grpSpPr>
              <a:xfrm>
                <a:off x="47624" y="74251"/>
                <a:ext cx="1174751" cy="1129000"/>
                <a:chOff x="0" y="0"/>
                <a:chExt cx="1174749" cy="1128998"/>
              </a:xfrm>
            </p:grpSpPr>
            <p:pic>
              <p:nvPicPr>
                <p:cNvPr id="9371"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9372"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9373"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9374"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9375"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9384" name="Group"/>
            <p:cNvGrpSpPr/>
            <p:nvPr/>
          </p:nvGrpSpPr>
          <p:grpSpPr>
            <a:xfrm flipH="1">
              <a:off x="0" y="5414431"/>
              <a:ext cx="1270000" cy="1270001"/>
              <a:chOff x="0" y="0"/>
              <a:chExt cx="1270000" cy="1270000"/>
            </a:xfrm>
          </p:grpSpPr>
          <p:sp>
            <p:nvSpPr>
              <p:cNvPr id="93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83" name="Group"/>
              <p:cNvGrpSpPr/>
              <p:nvPr/>
            </p:nvGrpSpPr>
            <p:grpSpPr>
              <a:xfrm>
                <a:off x="47625" y="45767"/>
                <a:ext cx="1174751" cy="1178466"/>
                <a:chOff x="0" y="0"/>
                <a:chExt cx="1174750" cy="1178465"/>
              </a:xfrm>
            </p:grpSpPr>
            <p:pic>
              <p:nvPicPr>
                <p:cNvPr id="9379"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9380"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9381"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9382"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9393" name="Group"/>
            <p:cNvGrpSpPr/>
            <p:nvPr/>
          </p:nvGrpSpPr>
          <p:grpSpPr>
            <a:xfrm flipH="1">
              <a:off x="0" y="2713565"/>
              <a:ext cx="1270000" cy="1270001"/>
              <a:chOff x="0" y="0"/>
              <a:chExt cx="1270000" cy="1270000"/>
            </a:xfrm>
          </p:grpSpPr>
          <p:sp>
            <p:nvSpPr>
              <p:cNvPr id="93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92" name="Group"/>
              <p:cNvGrpSpPr/>
              <p:nvPr/>
            </p:nvGrpSpPr>
            <p:grpSpPr>
              <a:xfrm>
                <a:off x="63500" y="30985"/>
                <a:ext cx="1111251" cy="1217225"/>
                <a:chOff x="0" y="0"/>
                <a:chExt cx="1111250" cy="1217223"/>
              </a:xfrm>
            </p:grpSpPr>
            <p:pic>
              <p:nvPicPr>
                <p:cNvPr id="9386"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9387"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9388"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9389"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9390"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9391"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9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39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40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446" name="Group"/>
          <p:cNvGrpSpPr/>
          <p:nvPr/>
        </p:nvGrpSpPr>
        <p:grpSpPr>
          <a:xfrm>
            <a:off x="143751" y="171451"/>
            <a:ext cx="1270001" cy="9410697"/>
            <a:chOff x="0" y="0"/>
            <a:chExt cx="1270000" cy="9410696"/>
          </a:xfrm>
        </p:grpSpPr>
        <p:grpSp>
          <p:nvGrpSpPr>
            <p:cNvPr id="9405" name="Group"/>
            <p:cNvGrpSpPr/>
            <p:nvPr/>
          </p:nvGrpSpPr>
          <p:grpSpPr>
            <a:xfrm flipH="1">
              <a:off x="0" y="0"/>
              <a:ext cx="1270000" cy="1270000"/>
              <a:chOff x="0" y="0"/>
              <a:chExt cx="1270000" cy="1270000"/>
            </a:xfrm>
          </p:grpSpPr>
          <p:sp>
            <p:nvSpPr>
              <p:cNvPr id="94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04" name="Group"/>
              <p:cNvGrpSpPr/>
              <p:nvPr/>
            </p:nvGrpSpPr>
            <p:grpSpPr>
              <a:xfrm>
                <a:off x="46001" y="46001"/>
                <a:ext cx="1177998" cy="1177998"/>
                <a:chOff x="0" y="0"/>
                <a:chExt cx="1177997" cy="1177997"/>
              </a:xfrm>
            </p:grpSpPr>
            <p:pic>
              <p:nvPicPr>
                <p:cNvPr id="940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40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408" name="Group"/>
            <p:cNvGrpSpPr/>
            <p:nvPr/>
          </p:nvGrpSpPr>
          <p:grpSpPr>
            <a:xfrm flipH="1">
              <a:off x="0" y="6776780"/>
              <a:ext cx="1270000" cy="1270001"/>
              <a:chOff x="0" y="0"/>
              <a:chExt cx="1270000" cy="1270000"/>
            </a:xfrm>
          </p:grpSpPr>
          <p:sp>
            <p:nvSpPr>
              <p:cNvPr id="94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40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411" name="Group"/>
            <p:cNvGrpSpPr/>
            <p:nvPr/>
          </p:nvGrpSpPr>
          <p:grpSpPr>
            <a:xfrm flipH="1">
              <a:off x="0" y="8140696"/>
              <a:ext cx="1270000" cy="1270001"/>
              <a:chOff x="0" y="0"/>
              <a:chExt cx="1270000" cy="1270000"/>
            </a:xfrm>
          </p:grpSpPr>
          <p:sp>
            <p:nvSpPr>
              <p:cNvPr id="94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41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421" name="Group"/>
            <p:cNvGrpSpPr/>
            <p:nvPr/>
          </p:nvGrpSpPr>
          <p:grpSpPr>
            <a:xfrm flipH="1">
              <a:off x="0" y="1356782"/>
              <a:ext cx="1270000" cy="1270001"/>
              <a:chOff x="0" y="0"/>
              <a:chExt cx="1270000" cy="1270000"/>
            </a:xfrm>
          </p:grpSpPr>
          <p:sp>
            <p:nvSpPr>
              <p:cNvPr id="94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20" name="Group"/>
              <p:cNvGrpSpPr/>
              <p:nvPr/>
            </p:nvGrpSpPr>
            <p:grpSpPr>
              <a:xfrm flipH="1">
                <a:off x="47625" y="56900"/>
                <a:ext cx="1174751" cy="1156200"/>
                <a:chOff x="0" y="0"/>
                <a:chExt cx="1174749" cy="1156199"/>
              </a:xfrm>
            </p:grpSpPr>
            <p:pic>
              <p:nvPicPr>
                <p:cNvPr id="941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41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41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41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41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41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41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429" name="Group"/>
            <p:cNvGrpSpPr/>
            <p:nvPr/>
          </p:nvGrpSpPr>
          <p:grpSpPr>
            <a:xfrm flipH="1">
              <a:off x="0" y="4057648"/>
              <a:ext cx="1270000" cy="1270001"/>
              <a:chOff x="0" y="0"/>
              <a:chExt cx="1270000" cy="1270000"/>
            </a:xfrm>
          </p:grpSpPr>
          <p:sp>
            <p:nvSpPr>
              <p:cNvPr id="94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28" name="Group"/>
              <p:cNvGrpSpPr/>
              <p:nvPr/>
            </p:nvGrpSpPr>
            <p:grpSpPr>
              <a:xfrm>
                <a:off x="47624" y="74251"/>
                <a:ext cx="1174751" cy="1129000"/>
                <a:chOff x="0" y="0"/>
                <a:chExt cx="1174749" cy="1128998"/>
              </a:xfrm>
            </p:grpSpPr>
            <p:pic>
              <p:nvPicPr>
                <p:cNvPr id="942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42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42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42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42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436" name="Group"/>
            <p:cNvGrpSpPr/>
            <p:nvPr/>
          </p:nvGrpSpPr>
          <p:grpSpPr>
            <a:xfrm flipH="1">
              <a:off x="0" y="5414431"/>
              <a:ext cx="1270000" cy="1270001"/>
              <a:chOff x="0" y="0"/>
              <a:chExt cx="1270000" cy="1270000"/>
            </a:xfrm>
          </p:grpSpPr>
          <p:sp>
            <p:nvSpPr>
              <p:cNvPr id="94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35" name="Group"/>
              <p:cNvGrpSpPr/>
              <p:nvPr/>
            </p:nvGrpSpPr>
            <p:grpSpPr>
              <a:xfrm>
                <a:off x="47625" y="45767"/>
                <a:ext cx="1174751" cy="1178466"/>
                <a:chOff x="0" y="0"/>
                <a:chExt cx="1174750" cy="1178465"/>
              </a:xfrm>
            </p:grpSpPr>
            <p:pic>
              <p:nvPicPr>
                <p:cNvPr id="943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43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43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43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445" name="Group"/>
            <p:cNvGrpSpPr/>
            <p:nvPr/>
          </p:nvGrpSpPr>
          <p:grpSpPr>
            <a:xfrm flipH="1">
              <a:off x="0" y="2713565"/>
              <a:ext cx="1270000" cy="1270001"/>
              <a:chOff x="0" y="0"/>
              <a:chExt cx="1270000" cy="1270000"/>
            </a:xfrm>
          </p:grpSpPr>
          <p:sp>
            <p:nvSpPr>
              <p:cNvPr id="94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44" name="Group"/>
              <p:cNvGrpSpPr/>
              <p:nvPr/>
            </p:nvGrpSpPr>
            <p:grpSpPr>
              <a:xfrm>
                <a:off x="63500" y="30985"/>
                <a:ext cx="1111251" cy="1217225"/>
                <a:chOff x="0" y="0"/>
                <a:chExt cx="1111250" cy="1217223"/>
              </a:xfrm>
            </p:grpSpPr>
            <p:pic>
              <p:nvPicPr>
                <p:cNvPr id="943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43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44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44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44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44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492" name="Group"/>
          <p:cNvGrpSpPr/>
          <p:nvPr/>
        </p:nvGrpSpPr>
        <p:grpSpPr>
          <a:xfrm>
            <a:off x="11578348" y="171451"/>
            <a:ext cx="1270001" cy="9410698"/>
            <a:chOff x="0" y="0"/>
            <a:chExt cx="1270000" cy="9410696"/>
          </a:xfrm>
        </p:grpSpPr>
        <p:grpSp>
          <p:nvGrpSpPr>
            <p:cNvPr id="9451" name="Group"/>
            <p:cNvGrpSpPr/>
            <p:nvPr/>
          </p:nvGrpSpPr>
          <p:grpSpPr>
            <a:xfrm flipH="1">
              <a:off x="0" y="0"/>
              <a:ext cx="1270000" cy="1270000"/>
              <a:chOff x="0" y="0"/>
              <a:chExt cx="1270000" cy="1270000"/>
            </a:xfrm>
          </p:grpSpPr>
          <p:sp>
            <p:nvSpPr>
              <p:cNvPr id="94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50" name="Group"/>
              <p:cNvGrpSpPr/>
              <p:nvPr/>
            </p:nvGrpSpPr>
            <p:grpSpPr>
              <a:xfrm>
                <a:off x="46001" y="46001"/>
                <a:ext cx="1177998" cy="1177998"/>
                <a:chOff x="0" y="0"/>
                <a:chExt cx="1177997" cy="1177997"/>
              </a:xfrm>
            </p:grpSpPr>
            <p:pic>
              <p:nvPicPr>
                <p:cNvPr id="944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44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454" name="Group"/>
            <p:cNvGrpSpPr/>
            <p:nvPr/>
          </p:nvGrpSpPr>
          <p:grpSpPr>
            <a:xfrm flipH="1">
              <a:off x="0" y="6776780"/>
              <a:ext cx="1270000" cy="1270001"/>
              <a:chOff x="0" y="0"/>
              <a:chExt cx="1270000" cy="1270000"/>
            </a:xfrm>
          </p:grpSpPr>
          <p:sp>
            <p:nvSpPr>
              <p:cNvPr id="94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45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457" name="Group"/>
            <p:cNvGrpSpPr/>
            <p:nvPr/>
          </p:nvGrpSpPr>
          <p:grpSpPr>
            <a:xfrm flipH="1">
              <a:off x="0" y="8140696"/>
              <a:ext cx="1270000" cy="1270001"/>
              <a:chOff x="0" y="0"/>
              <a:chExt cx="1270000" cy="1270000"/>
            </a:xfrm>
          </p:grpSpPr>
          <p:sp>
            <p:nvSpPr>
              <p:cNvPr id="94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45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467" name="Group"/>
            <p:cNvGrpSpPr/>
            <p:nvPr/>
          </p:nvGrpSpPr>
          <p:grpSpPr>
            <a:xfrm flipH="1">
              <a:off x="0" y="1356782"/>
              <a:ext cx="1270000" cy="1270001"/>
              <a:chOff x="0" y="0"/>
              <a:chExt cx="1270000" cy="1270000"/>
            </a:xfrm>
          </p:grpSpPr>
          <p:sp>
            <p:nvSpPr>
              <p:cNvPr id="94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66" name="Group"/>
              <p:cNvGrpSpPr/>
              <p:nvPr/>
            </p:nvGrpSpPr>
            <p:grpSpPr>
              <a:xfrm flipH="1">
                <a:off x="47625" y="56900"/>
                <a:ext cx="1174751" cy="1156200"/>
                <a:chOff x="0" y="0"/>
                <a:chExt cx="1174749" cy="1156199"/>
              </a:xfrm>
            </p:grpSpPr>
            <p:pic>
              <p:nvPicPr>
                <p:cNvPr id="945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46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46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46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46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46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46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475" name="Group"/>
            <p:cNvGrpSpPr/>
            <p:nvPr/>
          </p:nvGrpSpPr>
          <p:grpSpPr>
            <a:xfrm flipH="1">
              <a:off x="0" y="4057648"/>
              <a:ext cx="1270000" cy="1270001"/>
              <a:chOff x="0" y="0"/>
              <a:chExt cx="1270000" cy="1270000"/>
            </a:xfrm>
          </p:grpSpPr>
          <p:sp>
            <p:nvSpPr>
              <p:cNvPr id="94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74" name="Group"/>
              <p:cNvGrpSpPr/>
              <p:nvPr/>
            </p:nvGrpSpPr>
            <p:grpSpPr>
              <a:xfrm>
                <a:off x="47624" y="74251"/>
                <a:ext cx="1174751" cy="1129000"/>
                <a:chOff x="0" y="0"/>
                <a:chExt cx="1174749" cy="1128998"/>
              </a:xfrm>
            </p:grpSpPr>
            <p:pic>
              <p:nvPicPr>
                <p:cNvPr id="946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47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47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47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47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482" name="Group"/>
            <p:cNvGrpSpPr/>
            <p:nvPr/>
          </p:nvGrpSpPr>
          <p:grpSpPr>
            <a:xfrm flipH="1">
              <a:off x="0" y="5414431"/>
              <a:ext cx="1270000" cy="1270001"/>
              <a:chOff x="0" y="0"/>
              <a:chExt cx="1270000" cy="1270000"/>
            </a:xfrm>
          </p:grpSpPr>
          <p:sp>
            <p:nvSpPr>
              <p:cNvPr id="94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81" name="Group"/>
              <p:cNvGrpSpPr/>
              <p:nvPr/>
            </p:nvGrpSpPr>
            <p:grpSpPr>
              <a:xfrm>
                <a:off x="47625" y="45767"/>
                <a:ext cx="1174751" cy="1178466"/>
                <a:chOff x="0" y="0"/>
                <a:chExt cx="1174750" cy="1178465"/>
              </a:xfrm>
            </p:grpSpPr>
            <p:pic>
              <p:nvPicPr>
                <p:cNvPr id="947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47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47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48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491" name="Group"/>
            <p:cNvGrpSpPr/>
            <p:nvPr/>
          </p:nvGrpSpPr>
          <p:grpSpPr>
            <a:xfrm flipH="1">
              <a:off x="0" y="2713565"/>
              <a:ext cx="1270000" cy="1270001"/>
              <a:chOff x="0" y="0"/>
              <a:chExt cx="1270000" cy="1270000"/>
            </a:xfrm>
          </p:grpSpPr>
          <p:sp>
            <p:nvSpPr>
              <p:cNvPr id="94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90" name="Group"/>
              <p:cNvGrpSpPr/>
              <p:nvPr/>
            </p:nvGrpSpPr>
            <p:grpSpPr>
              <a:xfrm>
                <a:off x="63500" y="30985"/>
                <a:ext cx="1111251" cy="1217225"/>
                <a:chOff x="0" y="0"/>
                <a:chExt cx="1111250" cy="1217223"/>
              </a:xfrm>
            </p:grpSpPr>
            <p:pic>
              <p:nvPicPr>
                <p:cNvPr id="948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48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48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48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48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48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503" name="Group"/>
          <p:cNvGrpSpPr/>
          <p:nvPr/>
        </p:nvGrpSpPr>
        <p:grpSpPr>
          <a:xfrm>
            <a:off x="5316302" y="5943293"/>
            <a:ext cx="2350874" cy="2932582"/>
            <a:chOff x="0" y="0"/>
            <a:chExt cx="2350873" cy="2932580"/>
          </a:xfrm>
        </p:grpSpPr>
        <p:pic>
          <p:nvPicPr>
            <p:cNvPr id="9493" name="Image" descr="Image"/>
            <p:cNvPicPr>
              <a:picLocks noChangeAspect="1"/>
            </p:cNvPicPr>
            <p:nvPr/>
          </p:nvPicPr>
          <p:blipFill>
            <a:blip r:embed="rId8">
              <a:extLst/>
            </a:blip>
            <a:stretch>
              <a:fillRect/>
            </a:stretch>
          </p:blipFill>
          <p:spPr>
            <a:xfrm>
              <a:off x="0" y="2238909"/>
              <a:ext cx="502167" cy="693672"/>
            </a:xfrm>
            <a:prstGeom prst="rect">
              <a:avLst/>
            </a:prstGeom>
            <a:ln w="12700" cap="flat">
              <a:noFill/>
              <a:miter lim="400000"/>
            </a:ln>
            <a:effectLst/>
          </p:spPr>
        </p:pic>
        <p:pic>
          <p:nvPicPr>
            <p:cNvPr id="9494" name="Image" descr="Image"/>
            <p:cNvPicPr>
              <a:picLocks noChangeAspect="1"/>
            </p:cNvPicPr>
            <p:nvPr/>
          </p:nvPicPr>
          <p:blipFill>
            <a:blip r:embed="rId9">
              <a:extLst/>
            </a:blip>
            <a:stretch>
              <a:fillRect/>
            </a:stretch>
          </p:blipFill>
          <p:spPr>
            <a:xfrm>
              <a:off x="1875892" y="752469"/>
              <a:ext cx="464466" cy="660969"/>
            </a:xfrm>
            <a:prstGeom prst="rect">
              <a:avLst/>
            </a:prstGeom>
            <a:ln w="12700" cap="flat">
              <a:noFill/>
              <a:miter lim="400000"/>
            </a:ln>
            <a:effectLst/>
          </p:spPr>
        </p:pic>
        <p:pic>
          <p:nvPicPr>
            <p:cNvPr id="9495" name="Image" descr="Image"/>
            <p:cNvPicPr>
              <a:picLocks noChangeAspect="1"/>
            </p:cNvPicPr>
            <p:nvPr/>
          </p:nvPicPr>
          <p:blipFill>
            <a:blip r:embed="rId10">
              <a:extLst/>
            </a:blip>
            <a:stretch>
              <a:fillRect/>
            </a:stretch>
          </p:blipFill>
          <p:spPr>
            <a:xfrm>
              <a:off x="1254899" y="0"/>
              <a:ext cx="440457" cy="679037"/>
            </a:xfrm>
            <a:prstGeom prst="rect">
              <a:avLst/>
            </a:prstGeom>
            <a:ln w="12700" cap="flat">
              <a:noFill/>
              <a:miter lim="400000"/>
            </a:ln>
            <a:effectLst/>
          </p:spPr>
        </p:pic>
        <p:pic>
          <p:nvPicPr>
            <p:cNvPr id="9496" name="Image" descr="Image"/>
            <p:cNvPicPr>
              <a:picLocks noChangeAspect="1"/>
            </p:cNvPicPr>
            <p:nvPr/>
          </p:nvPicPr>
          <p:blipFill>
            <a:blip r:embed="rId11">
              <a:extLst/>
            </a:blip>
            <a:stretch>
              <a:fillRect/>
            </a:stretch>
          </p:blipFill>
          <p:spPr>
            <a:xfrm>
              <a:off x="1910182" y="1591691"/>
              <a:ext cx="412164" cy="588237"/>
            </a:xfrm>
            <a:prstGeom prst="rect">
              <a:avLst/>
            </a:prstGeom>
            <a:ln w="12700" cap="flat">
              <a:noFill/>
              <a:miter lim="400000"/>
            </a:ln>
            <a:effectLst/>
          </p:spPr>
        </p:pic>
        <p:pic>
          <p:nvPicPr>
            <p:cNvPr id="9497" name="Image" descr="Image"/>
            <p:cNvPicPr>
              <a:picLocks noChangeAspect="1"/>
            </p:cNvPicPr>
            <p:nvPr/>
          </p:nvPicPr>
          <p:blipFill>
            <a:blip r:embed="rId12">
              <a:extLst/>
            </a:blip>
            <a:stretch>
              <a:fillRect/>
            </a:stretch>
          </p:blipFill>
          <p:spPr>
            <a:xfrm>
              <a:off x="1851049" y="5298"/>
              <a:ext cx="499825" cy="668440"/>
            </a:xfrm>
            <a:prstGeom prst="rect">
              <a:avLst/>
            </a:prstGeom>
            <a:ln w="12700" cap="flat">
              <a:noFill/>
              <a:miter lim="400000"/>
            </a:ln>
            <a:effectLst/>
          </p:spPr>
        </p:pic>
        <p:pic>
          <p:nvPicPr>
            <p:cNvPr id="9498" name="Image" descr="Image"/>
            <p:cNvPicPr>
              <a:picLocks noChangeAspect="1"/>
            </p:cNvPicPr>
            <p:nvPr/>
          </p:nvPicPr>
          <p:blipFill>
            <a:blip r:embed="rId13">
              <a:extLst/>
            </a:blip>
            <a:stretch>
              <a:fillRect/>
            </a:stretch>
          </p:blipFill>
          <p:spPr>
            <a:xfrm>
              <a:off x="1300171" y="1493242"/>
              <a:ext cx="373364" cy="668440"/>
            </a:xfrm>
            <a:prstGeom prst="rect">
              <a:avLst/>
            </a:prstGeom>
            <a:ln w="12700" cap="flat">
              <a:noFill/>
              <a:miter lim="400000"/>
            </a:ln>
            <a:effectLst/>
          </p:spPr>
        </p:pic>
        <p:pic>
          <p:nvPicPr>
            <p:cNvPr id="9499" name="Image" descr="Image"/>
            <p:cNvPicPr>
              <a:picLocks noChangeAspect="1"/>
            </p:cNvPicPr>
            <p:nvPr/>
          </p:nvPicPr>
          <p:blipFill>
            <a:blip r:embed="rId14">
              <a:extLst/>
            </a:blip>
            <a:stretch>
              <a:fillRect/>
            </a:stretch>
          </p:blipFill>
          <p:spPr>
            <a:xfrm>
              <a:off x="669980" y="1493242"/>
              <a:ext cx="427562" cy="668440"/>
            </a:xfrm>
            <a:prstGeom prst="rect">
              <a:avLst/>
            </a:prstGeom>
            <a:ln w="12700" cap="flat">
              <a:noFill/>
              <a:miter lim="400000"/>
            </a:ln>
            <a:effectLst/>
          </p:spPr>
        </p:pic>
        <p:pic>
          <p:nvPicPr>
            <p:cNvPr id="9500" name="Image" descr="Image"/>
            <p:cNvPicPr>
              <a:picLocks noChangeAspect="1"/>
            </p:cNvPicPr>
            <p:nvPr/>
          </p:nvPicPr>
          <p:blipFill>
            <a:blip r:embed="rId15">
              <a:extLst/>
            </a:blip>
            <a:stretch>
              <a:fillRect/>
            </a:stretch>
          </p:blipFill>
          <p:spPr>
            <a:xfrm>
              <a:off x="1211004" y="738540"/>
              <a:ext cx="551697" cy="710910"/>
            </a:xfrm>
            <a:prstGeom prst="rect">
              <a:avLst/>
            </a:prstGeom>
            <a:ln w="12700" cap="flat">
              <a:noFill/>
              <a:miter lim="400000"/>
            </a:ln>
            <a:effectLst/>
          </p:spPr>
        </p:pic>
        <p:pic>
          <p:nvPicPr>
            <p:cNvPr id="9501" name="Image" descr="Image"/>
            <p:cNvPicPr>
              <a:picLocks noChangeAspect="1"/>
            </p:cNvPicPr>
            <p:nvPr/>
          </p:nvPicPr>
          <p:blipFill>
            <a:blip r:embed="rId16">
              <a:extLst/>
            </a:blip>
            <a:stretch>
              <a:fillRect/>
            </a:stretch>
          </p:blipFill>
          <p:spPr>
            <a:xfrm>
              <a:off x="1219657" y="2297173"/>
              <a:ext cx="534391" cy="605352"/>
            </a:xfrm>
            <a:prstGeom prst="rect">
              <a:avLst/>
            </a:prstGeom>
            <a:ln w="12700" cap="flat">
              <a:noFill/>
              <a:miter lim="400000"/>
            </a:ln>
            <a:effectLst/>
          </p:spPr>
        </p:pic>
        <p:pic>
          <p:nvPicPr>
            <p:cNvPr id="9502" name="Image" descr="Image"/>
            <p:cNvPicPr>
              <a:picLocks noChangeAspect="1"/>
            </p:cNvPicPr>
            <p:nvPr/>
          </p:nvPicPr>
          <p:blipFill>
            <a:blip r:embed="rId17">
              <a:extLst/>
            </a:blip>
            <a:stretch>
              <a:fillRect/>
            </a:stretch>
          </p:blipFill>
          <p:spPr>
            <a:xfrm>
              <a:off x="1738" y="773704"/>
              <a:ext cx="448407" cy="640581"/>
            </a:xfrm>
            <a:prstGeom prst="rect">
              <a:avLst/>
            </a:prstGeom>
            <a:ln w="12700" cap="flat">
              <a:noFill/>
              <a:miter lim="400000"/>
            </a:ln>
            <a:effectLst/>
          </p:spPr>
        </p:pic>
      </p:grpSp>
      <p:grpSp>
        <p:nvGrpSpPr>
          <p:cNvPr id="9514" name="Group"/>
          <p:cNvGrpSpPr/>
          <p:nvPr/>
        </p:nvGrpSpPr>
        <p:grpSpPr>
          <a:xfrm flipH="1">
            <a:off x="9305693" y="3405680"/>
            <a:ext cx="1023330" cy="2942240"/>
            <a:chOff x="0" y="0"/>
            <a:chExt cx="1023328" cy="2942238"/>
          </a:xfrm>
        </p:grpSpPr>
        <p:pic>
          <p:nvPicPr>
            <p:cNvPr id="9504" name="Image" descr="Image"/>
            <p:cNvPicPr>
              <a:picLocks noChangeAspect="1"/>
            </p:cNvPicPr>
            <p:nvPr/>
          </p:nvPicPr>
          <p:blipFill>
            <a:blip r:embed="rId18">
              <a:extLst/>
            </a:blip>
            <a:stretch>
              <a:fillRect/>
            </a:stretch>
          </p:blipFill>
          <p:spPr>
            <a:xfrm>
              <a:off x="514426" y="1161913"/>
              <a:ext cx="499783" cy="642578"/>
            </a:xfrm>
            <a:prstGeom prst="rect">
              <a:avLst/>
            </a:prstGeom>
            <a:ln w="12700" cap="flat">
              <a:noFill/>
              <a:miter lim="400000"/>
            </a:ln>
            <a:effectLst/>
          </p:spPr>
        </p:pic>
        <p:pic>
          <p:nvPicPr>
            <p:cNvPr id="9505" name="Image" descr="Image"/>
            <p:cNvPicPr>
              <a:picLocks noChangeAspect="1"/>
            </p:cNvPicPr>
            <p:nvPr/>
          </p:nvPicPr>
          <p:blipFill>
            <a:blip r:embed="rId19">
              <a:extLst/>
            </a:blip>
            <a:stretch>
              <a:fillRect/>
            </a:stretch>
          </p:blipFill>
          <p:spPr>
            <a:xfrm>
              <a:off x="43467" y="22001"/>
              <a:ext cx="507625" cy="584075"/>
            </a:xfrm>
            <a:prstGeom prst="rect">
              <a:avLst/>
            </a:prstGeom>
            <a:ln w="12700" cap="flat">
              <a:noFill/>
              <a:miter lim="400000"/>
            </a:ln>
            <a:effectLst/>
          </p:spPr>
        </p:pic>
        <p:pic>
          <p:nvPicPr>
            <p:cNvPr id="9506" name="Image" descr="Image"/>
            <p:cNvPicPr>
              <a:picLocks noChangeAspect="1"/>
            </p:cNvPicPr>
            <p:nvPr/>
          </p:nvPicPr>
          <p:blipFill>
            <a:blip r:embed="rId20">
              <a:extLst/>
            </a:blip>
            <a:stretch>
              <a:fillRect/>
            </a:stretch>
          </p:blipFill>
          <p:spPr>
            <a:xfrm>
              <a:off x="91045" y="590733"/>
              <a:ext cx="391082" cy="573586"/>
            </a:xfrm>
            <a:prstGeom prst="rect">
              <a:avLst/>
            </a:prstGeom>
            <a:ln w="12700" cap="flat">
              <a:noFill/>
              <a:miter lim="400000"/>
            </a:ln>
            <a:effectLst/>
          </p:spPr>
        </p:pic>
        <p:pic>
          <p:nvPicPr>
            <p:cNvPr id="9507" name="Image" descr="Image"/>
            <p:cNvPicPr>
              <a:picLocks noChangeAspect="1"/>
            </p:cNvPicPr>
            <p:nvPr/>
          </p:nvPicPr>
          <p:blipFill>
            <a:blip r:embed="rId21">
              <a:extLst/>
            </a:blip>
            <a:stretch>
              <a:fillRect/>
            </a:stretch>
          </p:blipFill>
          <p:spPr>
            <a:xfrm>
              <a:off x="58860" y="2360329"/>
              <a:ext cx="434066" cy="573587"/>
            </a:xfrm>
            <a:prstGeom prst="rect">
              <a:avLst/>
            </a:prstGeom>
            <a:ln w="12700" cap="flat">
              <a:noFill/>
              <a:miter lim="400000"/>
            </a:ln>
            <a:effectLst/>
          </p:spPr>
        </p:pic>
        <p:pic>
          <p:nvPicPr>
            <p:cNvPr id="9508" name="Image" descr="Image"/>
            <p:cNvPicPr>
              <a:picLocks noChangeAspect="1"/>
            </p:cNvPicPr>
            <p:nvPr/>
          </p:nvPicPr>
          <p:blipFill>
            <a:blip r:embed="rId22">
              <a:extLst/>
            </a:blip>
            <a:stretch>
              <a:fillRect/>
            </a:stretch>
          </p:blipFill>
          <p:spPr>
            <a:xfrm>
              <a:off x="0" y="1769641"/>
              <a:ext cx="573173" cy="590232"/>
            </a:xfrm>
            <a:prstGeom prst="rect">
              <a:avLst/>
            </a:prstGeom>
            <a:ln w="12700" cap="flat">
              <a:noFill/>
              <a:miter lim="400000"/>
            </a:ln>
            <a:effectLst/>
          </p:spPr>
        </p:pic>
        <p:pic>
          <p:nvPicPr>
            <p:cNvPr id="9509" name="Image" descr="Image"/>
            <p:cNvPicPr>
              <a:picLocks noChangeAspect="1"/>
            </p:cNvPicPr>
            <p:nvPr/>
          </p:nvPicPr>
          <p:blipFill>
            <a:blip r:embed="rId23">
              <a:extLst/>
            </a:blip>
            <a:stretch>
              <a:fillRect/>
            </a:stretch>
          </p:blipFill>
          <p:spPr>
            <a:xfrm>
              <a:off x="505305" y="2352006"/>
              <a:ext cx="518024" cy="590233"/>
            </a:xfrm>
            <a:prstGeom prst="rect">
              <a:avLst/>
            </a:prstGeom>
            <a:ln w="12700" cap="flat">
              <a:noFill/>
              <a:miter lim="400000"/>
            </a:ln>
            <a:effectLst/>
          </p:spPr>
        </p:pic>
        <p:pic>
          <p:nvPicPr>
            <p:cNvPr id="9510" name="Image" descr="Image"/>
            <p:cNvPicPr>
              <a:picLocks noChangeAspect="1"/>
            </p:cNvPicPr>
            <p:nvPr/>
          </p:nvPicPr>
          <p:blipFill>
            <a:blip r:embed="rId24">
              <a:extLst/>
            </a:blip>
            <a:stretch>
              <a:fillRect/>
            </a:stretch>
          </p:blipFill>
          <p:spPr>
            <a:xfrm>
              <a:off x="566006" y="0"/>
              <a:ext cx="396622" cy="571752"/>
            </a:xfrm>
            <a:prstGeom prst="rect">
              <a:avLst/>
            </a:prstGeom>
            <a:ln w="12700" cap="flat">
              <a:noFill/>
              <a:miter lim="400000"/>
            </a:ln>
            <a:effectLst/>
          </p:spPr>
        </p:pic>
        <p:pic>
          <p:nvPicPr>
            <p:cNvPr id="9511" name="Image" descr="Image"/>
            <p:cNvPicPr>
              <a:picLocks noChangeAspect="1"/>
            </p:cNvPicPr>
            <p:nvPr/>
          </p:nvPicPr>
          <p:blipFill>
            <a:blip r:embed="rId25">
              <a:extLst/>
            </a:blip>
            <a:stretch>
              <a:fillRect/>
            </a:stretch>
          </p:blipFill>
          <p:spPr>
            <a:xfrm>
              <a:off x="566006" y="604849"/>
              <a:ext cx="396622" cy="545355"/>
            </a:xfrm>
            <a:prstGeom prst="rect">
              <a:avLst/>
            </a:prstGeom>
            <a:ln w="12700" cap="flat">
              <a:noFill/>
              <a:miter lim="400000"/>
            </a:ln>
            <a:effectLst/>
          </p:spPr>
        </p:pic>
        <p:pic>
          <p:nvPicPr>
            <p:cNvPr id="9512" name="Image" descr="Image"/>
            <p:cNvPicPr>
              <a:picLocks noChangeAspect="1"/>
            </p:cNvPicPr>
            <p:nvPr/>
          </p:nvPicPr>
          <p:blipFill>
            <a:blip r:embed="rId26">
              <a:extLst/>
            </a:blip>
            <a:stretch>
              <a:fillRect/>
            </a:stretch>
          </p:blipFill>
          <p:spPr>
            <a:xfrm>
              <a:off x="564031" y="1783341"/>
              <a:ext cx="400573" cy="562831"/>
            </a:xfrm>
            <a:prstGeom prst="rect">
              <a:avLst/>
            </a:prstGeom>
            <a:ln w="12700" cap="flat">
              <a:noFill/>
              <a:miter lim="400000"/>
            </a:ln>
            <a:effectLst/>
          </p:spPr>
        </p:pic>
        <p:pic>
          <p:nvPicPr>
            <p:cNvPr id="9513" name="Image" descr="Image"/>
            <p:cNvPicPr>
              <a:picLocks noChangeAspect="1"/>
            </p:cNvPicPr>
            <p:nvPr/>
          </p:nvPicPr>
          <p:blipFill>
            <a:blip r:embed="rId27">
              <a:extLst/>
            </a:blip>
            <a:stretch>
              <a:fillRect/>
            </a:stretch>
          </p:blipFill>
          <p:spPr>
            <a:xfrm>
              <a:off x="49252" y="1213861"/>
              <a:ext cx="453282"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51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51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52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566" name="Group"/>
          <p:cNvGrpSpPr/>
          <p:nvPr/>
        </p:nvGrpSpPr>
        <p:grpSpPr>
          <a:xfrm>
            <a:off x="143751" y="171451"/>
            <a:ext cx="1270001" cy="9410697"/>
            <a:chOff x="0" y="0"/>
            <a:chExt cx="1270000" cy="9410696"/>
          </a:xfrm>
        </p:grpSpPr>
        <p:grpSp>
          <p:nvGrpSpPr>
            <p:cNvPr id="9525" name="Group"/>
            <p:cNvGrpSpPr/>
            <p:nvPr/>
          </p:nvGrpSpPr>
          <p:grpSpPr>
            <a:xfrm flipH="1">
              <a:off x="0" y="0"/>
              <a:ext cx="1270000" cy="1270000"/>
              <a:chOff x="0" y="0"/>
              <a:chExt cx="1270000" cy="1270000"/>
            </a:xfrm>
          </p:grpSpPr>
          <p:sp>
            <p:nvSpPr>
              <p:cNvPr id="95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24" name="Group"/>
              <p:cNvGrpSpPr/>
              <p:nvPr/>
            </p:nvGrpSpPr>
            <p:grpSpPr>
              <a:xfrm>
                <a:off x="46001" y="46001"/>
                <a:ext cx="1177998" cy="1177998"/>
                <a:chOff x="0" y="0"/>
                <a:chExt cx="1177997" cy="1177997"/>
              </a:xfrm>
            </p:grpSpPr>
            <p:pic>
              <p:nvPicPr>
                <p:cNvPr id="952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52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528" name="Group"/>
            <p:cNvGrpSpPr/>
            <p:nvPr/>
          </p:nvGrpSpPr>
          <p:grpSpPr>
            <a:xfrm flipH="1">
              <a:off x="0" y="6776780"/>
              <a:ext cx="1270000" cy="1270001"/>
              <a:chOff x="0" y="0"/>
              <a:chExt cx="1270000" cy="1270000"/>
            </a:xfrm>
          </p:grpSpPr>
          <p:sp>
            <p:nvSpPr>
              <p:cNvPr id="95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52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531" name="Group"/>
            <p:cNvGrpSpPr/>
            <p:nvPr/>
          </p:nvGrpSpPr>
          <p:grpSpPr>
            <a:xfrm flipH="1">
              <a:off x="0" y="8140696"/>
              <a:ext cx="1270000" cy="1270001"/>
              <a:chOff x="0" y="0"/>
              <a:chExt cx="1270000" cy="1270000"/>
            </a:xfrm>
          </p:grpSpPr>
          <p:sp>
            <p:nvSpPr>
              <p:cNvPr id="95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53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541" name="Group"/>
            <p:cNvGrpSpPr/>
            <p:nvPr/>
          </p:nvGrpSpPr>
          <p:grpSpPr>
            <a:xfrm flipH="1">
              <a:off x="0" y="1356782"/>
              <a:ext cx="1270000" cy="1270001"/>
              <a:chOff x="0" y="0"/>
              <a:chExt cx="1270000" cy="1270000"/>
            </a:xfrm>
          </p:grpSpPr>
          <p:sp>
            <p:nvSpPr>
              <p:cNvPr id="95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40" name="Group"/>
              <p:cNvGrpSpPr/>
              <p:nvPr/>
            </p:nvGrpSpPr>
            <p:grpSpPr>
              <a:xfrm flipH="1">
                <a:off x="47625" y="56900"/>
                <a:ext cx="1174751" cy="1156200"/>
                <a:chOff x="0" y="0"/>
                <a:chExt cx="1174749" cy="1156199"/>
              </a:xfrm>
            </p:grpSpPr>
            <p:pic>
              <p:nvPicPr>
                <p:cNvPr id="953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53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53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53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53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53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53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549" name="Group"/>
            <p:cNvGrpSpPr/>
            <p:nvPr/>
          </p:nvGrpSpPr>
          <p:grpSpPr>
            <a:xfrm flipH="1">
              <a:off x="0" y="4057648"/>
              <a:ext cx="1270000" cy="1270001"/>
              <a:chOff x="0" y="0"/>
              <a:chExt cx="1270000" cy="1270000"/>
            </a:xfrm>
          </p:grpSpPr>
          <p:sp>
            <p:nvSpPr>
              <p:cNvPr id="95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48" name="Group"/>
              <p:cNvGrpSpPr/>
              <p:nvPr/>
            </p:nvGrpSpPr>
            <p:grpSpPr>
              <a:xfrm>
                <a:off x="47624" y="74251"/>
                <a:ext cx="1174751" cy="1129000"/>
                <a:chOff x="0" y="0"/>
                <a:chExt cx="1174749" cy="1128998"/>
              </a:xfrm>
            </p:grpSpPr>
            <p:pic>
              <p:nvPicPr>
                <p:cNvPr id="954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54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54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54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54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556" name="Group"/>
            <p:cNvGrpSpPr/>
            <p:nvPr/>
          </p:nvGrpSpPr>
          <p:grpSpPr>
            <a:xfrm flipH="1">
              <a:off x="0" y="5414431"/>
              <a:ext cx="1270000" cy="1270001"/>
              <a:chOff x="0" y="0"/>
              <a:chExt cx="1270000" cy="1270000"/>
            </a:xfrm>
          </p:grpSpPr>
          <p:sp>
            <p:nvSpPr>
              <p:cNvPr id="95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55" name="Group"/>
              <p:cNvGrpSpPr/>
              <p:nvPr/>
            </p:nvGrpSpPr>
            <p:grpSpPr>
              <a:xfrm>
                <a:off x="47625" y="45767"/>
                <a:ext cx="1174751" cy="1178466"/>
                <a:chOff x="0" y="0"/>
                <a:chExt cx="1174750" cy="1178465"/>
              </a:xfrm>
            </p:grpSpPr>
            <p:pic>
              <p:nvPicPr>
                <p:cNvPr id="955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55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55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55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565" name="Group"/>
            <p:cNvGrpSpPr/>
            <p:nvPr/>
          </p:nvGrpSpPr>
          <p:grpSpPr>
            <a:xfrm flipH="1">
              <a:off x="0" y="2713565"/>
              <a:ext cx="1270000" cy="1270001"/>
              <a:chOff x="0" y="0"/>
              <a:chExt cx="1270000" cy="1270000"/>
            </a:xfrm>
          </p:grpSpPr>
          <p:sp>
            <p:nvSpPr>
              <p:cNvPr id="95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64" name="Group"/>
              <p:cNvGrpSpPr/>
              <p:nvPr/>
            </p:nvGrpSpPr>
            <p:grpSpPr>
              <a:xfrm>
                <a:off x="63500" y="30985"/>
                <a:ext cx="1111251" cy="1217225"/>
                <a:chOff x="0" y="0"/>
                <a:chExt cx="1111250" cy="1217223"/>
              </a:xfrm>
            </p:grpSpPr>
            <p:pic>
              <p:nvPicPr>
                <p:cNvPr id="955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55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56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56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56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56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612" name="Group"/>
          <p:cNvGrpSpPr/>
          <p:nvPr/>
        </p:nvGrpSpPr>
        <p:grpSpPr>
          <a:xfrm>
            <a:off x="11578348" y="171451"/>
            <a:ext cx="1270001" cy="9410698"/>
            <a:chOff x="0" y="0"/>
            <a:chExt cx="1270000" cy="9410696"/>
          </a:xfrm>
        </p:grpSpPr>
        <p:grpSp>
          <p:nvGrpSpPr>
            <p:cNvPr id="9571" name="Group"/>
            <p:cNvGrpSpPr/>
            <p:nvPr/>
          </p:nvGrpSpPr>
          <p:grpSpPr>
            <a:xfrm flipH="1">
              <a:off x="0" y="0"/>
              <a:ext cx="1270000" cy="1270000"/>
              <a:chOff x="0" y="0"/>
              <a:chExt cx="1270000" cy="1270000"/>
            </a:xfrm>
          </p:grpSpPr>
          <p:sp>
            <p:nvSpPr>
              <p:cNvPr id="95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70" name="Group"/>
              <p:cNvGrpSpPr/>
              <p:nvPr/>
            </p:nvGrpSpPr>
            <p:grpSpPr>
              <a:xfrm>
                <a:off x="46001" y="46001"/>
                <a:ext cx="1177998" cy="1177998"/>
                <a:chOff x="0" y="0"/>
                <a:chExt cx="1177997" cy="1177997"/>
              </a:xfrm>
            </p:grpSpPr>
            <p:pic>
              <p:nvPicPr>
                <p:cNvPr id="956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56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574" name="Group"/>
            <p:cNvGrpSpPr/>
            <p:nvPr/>
          </p:nvGrpSpPr>
          <p:grpSpPr>
            <a:xfrm flipH="1">
              <a:off x="0" y="6776780"/>
              <a:ext cx="1270000" cy="1270001"/>
              <a:chOff x="0" y="0"/>
              <a:chExt cx="1270000" cy="1270000"/>
            </a:xfrm>
          </p:grpSpPr>
          <p:sp>
            <p:nvSpPr>
              <p:cNvPr id="95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57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577" name="Group"/>
            <p:cNvGrpSpPr/>
            <p:nvPr/>
          </p:nvGrpSpPr>
          <p:grpSpPr>
            <a:xfrm flipH="1">
              <a:off x="0" y="8140696"/>
              <a:ext cx="1270000" cy="1270001"/>
              <a:chOff x="0" y="0"/>
              <a:chExt cx="1270000" cy="1270000"/>
            </a:xfrm>
          </p:grpSpPr>
          <p:sp>
            <p:nvSpPr>
              <p:cNvPr id="95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57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587" name="Group"/>
            <p:cNvGrpSpPr/>
            <p:nvPr/>
          </p:nvGrpSpPr>
          <p:grpSpPr>
            <a:xfrm flipH="1">
              <a:off x="0" y="1356782"/>
              <a:ext cx="1270000" cy="1270001"/>
              <a:chOff x="0" y="0"/>
              <a:chExt cx="1270000" cy="1270000"/>
            </a:xfrm>
          </p:grpSpPr>
          <p:sp>
            <p:nvSpPr>
              <p:cNvPr id="95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86" name="Group"/>
              <p:cNvGrpSpPr/>
              <p:nvPr/>
            </p:nvGrpSpPr>
            <p:grpSpPr>
              <a:xfrm flipH="1">
                <a:off x="47625" y="56900"/>
                <a:ext cx="1174751" cy="1156200"/>
                <a:chOff x="0" y="0"/>
                <a:chExt cx="1174749" cy="1156199"/>
              </a:xfrm>
            </p:grpSpPr>
            <p:pic>
              <p:nvPicPr>
                <p:cNvPr id="957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58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58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58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58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58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58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595" name="Group"/>
            <p:cNvGrpSpPr/>
            <p:nvPr/>
          </p:nvGrpSpPr>
          <p:grpSpPr>
            <a:xfrm flipH="1">
              <a:off x="0" y="4057648"/>
              <a:ext cx="1270000" cy="1270001"/>
              <a:chOff x="0" y="0"/>
              <a:chExt cx="1270000" cy="1270000"/>
            </a:xfrm>
          </p:grpSpPr>
          <p:sp>
            <p:nvSpPr>
              <p:cNvPr id="95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94" name="Group"/>
              <p:cNvGrpSpPr/>
              <p:nvPr/>
            </p:nvGrpSpPr>
            <p:grpSpPr>
              <a:xfrm>
                <a:off x="47624" y="74251"/>
                <a:ext cx="1174751" cy="1129000"/>
                <a:chOff x="0" y="0"/>
                <a:chExt cx="1174749" cy="1128998"/>
              </a:xfrm>
            </p:grpSpPr>
            <p:pic>
              <p:nvPicPr>
                <p:cNvPr id="958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59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59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59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59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602" name="Group"/>
            <p:cNvGrpSpPr/>
            <p:nvPr/>
          </p:nvGrpSpPr>
          <p:grpSpPr>
            <a:xfrm flipH="1">
              <a:off x="0" y="5414431"/>
              <a:ext cx="1270000" cy="1270001"/>
              <a:chOff x="0" y="0"/>
              <a:chExt cx="1270000" cy="1270000"/>
            </a:xfrm>
          </p:grpSpPr>
          <p:sp>
            <p:nvSpPr>
              <p:cNvPr id="95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01" name="Group"/>
              <p:cNvGrpSpPr/>
              <p:nvPr/>
            </p:nvGrpSpPr>
            <p:grpSpPr>
              <a:xfrm>
                <a:off x="47625" y="45767"/>
                <a:ext cx="1174751" cy="1178466"/>
                <a:chOff x="0" y="0"/>
                <a:chExt cx="1174750" cy="1178465"/>
              </a:xfrm>
            </p:grpSpPr>
            <p:pic>
              <p:nvPicPr>
                <p:cNvPr id="959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59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59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60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611" name="Group"/>
            <p:cNvGrpSpPr/>
            <p:nvPr/>
          </p:nvGrpSpPr>
          <p:grpSpPr>
            <a:xfrm flipH="1">
              <a:off x="0" y="2713565"/>
              <a:ext cx="1270000" cy="1270001"/>
              <a:chOff x="0" y="0"/>
              <a:chExt cx="1270000" cy="1270000"/>
            </a:xfrm>
          </p:grpSpPr>
          <p:sp>
            <p:nvSpPr>
              <p:cNvPr id="96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10" name="Group"/>
              <p:cNvGrpSpPr/>
              <p:nvPr/>
            </p:nvGrpSpPr>
            <p:grpSpPr>
              <a:xfrm>
                <a:off x="63500" y="30985"/>
                <a:ext cx="1111251" cy="1217225"/>
                <a:chOff x="0" y="0"/>
                <a:chExt cx="1111250" cy="1217223"/>
              </a:xfrm>
            </p:grpSpPr>
            <p:pic>
              <p:nvPicPr>
                <p:cNvPr id="960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60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60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60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60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60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623" name="Group"/>
          <p:cNvGrpSpPr/>
          <p:nvPr/>
        </p:nvGrpSpPr>
        <p:grpSpPr>
          <a:xfrm flipH="1">
            <a:off x="9305693" y="3405680"/>
            <a:ext cx="1023330" cy="2942240"/>
            <a:chOff x="0" y="0"/>
            <a:chExt cx="1023328" cy="2942238"/>
          </a:xfrm>
        </p:grpSpPr>
        <p:pic>
          <p:nvPicPr>
            <p:cNvPr id="9613" name="Image" descr="Image"/>
            <p:cNvPicPr>
              <a:picLocks noChangeAspect="1"/>
            </p:cNvPicPr>
            <p:nvPr/>
          </p:nvPicPr>
          <p:blipFill>
            <a:blip r:embed="rId8">
              <a:extLst/>
            </a:blip>
            <a:stretch>
              <a:fillRect/>
            </a:stretch>
          </p:blipFill>
          <p:spPr>
            <a:xfrm>
              <a:off x="514426" y="1161913"/>
              <a:ext cx="499783" cy="642578"/>
            </a:xfrm>
            <a:prstGeom prst="rect">
              <a:avLst/>
            </a:prstGeom>
            <a:ln w="12700" cap="flat">
              <a:noFill/>
              <a:miter lim="400000"/>
            </a:ln>
            <a:effectLst/>
          </p:spPr>
        </p:pic>
        <p:pic>
          <p:nvPicPr>
            <p:cNvPr id="9614" name="Image" descr="Image"/>
            <p:cNvPicPr>
              <a:picLocks noChangeAspect="1"/>
            </p:cNvPicPr>
            <p:nvPr/>
          </p:nvPicPr>
          <p:blipFill>
            <a:blip r:embed="rId9">
              <a:extLst/>
            </a:blip>
            <a:stretch>
              <a:fillRect/>
            </a:stretch>
          </p:blipFill>
          <p:spPr>
            <a:xfrm>
              <a:off x="43467" y="22001"/>
              <a:ext cx="507625" cy="584075"/>
            </a:xfrm>
            <a:prstGeom prst="rect">
              <a:avLst/>
            </a:prstGeom>
            <a:ln w="12700" cap="flat">
              <a:noFill/>
              <a:miter lim="400000"/>
            </a:ln>
            <a:effectLst/>
          </p:spPr>
        </p:pic>
        <p:pic>
          <p:nvPicPr>
            <p:cNvPr id="9615" name="Image" descr="Image"/>
            <p:cNvPicPr>
              <a:picLocks noChangeAspect="1"/>
            </p:cNvPicPr>
            <p:nvPr/>
          </p:nvPicPr>
          <p:blipFill>
            <a:blip r:embed="rId10">
              <a:extLst/>
            </a:blip>
            <a:stretch>
              <a:fillRect/>
            </a:stretch>
          </p:blipFill>
          <p:spPr>
            <a:xfrm>
              <a:off x="91045" y="590733"/>
              <a:ext cx="391082" cy="573586"/>
            </a:xfrm>
            <a:prstGeom prst="rect">
              <a:avLst/>
            </a:prstGeom>
            <a:ln w="12700" cap="flat">
              <a:noFill/>
              <a:miter lim="400000"/>
            </a:ln>
            <a:effectLst/>
          </p:spPr>
        </p:pic>
        <p:pic>
          <p:nvPicPr>
            <p:cNvPr id="9616" name="Image" descr="Image"/>
            <p:cNvPicPr>
              <a:picLocks noChangeAspect="1"/>
            </p:cNvPicPr>
            <p:nvPr/>
          </p:nvPicPr>
          <p:blipFill>
            <a:blip r:embed="rId11">
              <a:extLst/>
            </a:blip>
            <a:stretch>
              <a:fillRect/>
            </a:stretch>
          </p:blipFill>
          <p:spPr>
            <a:xfrm>
              <a:off x="58860" y="2360329"/>
              <a:ext cx="434066" cy="573587"/>
            </a:xfrm>
            <a:prstGeom prst="rect">
              <a:avLst/>
            </a:prstGeom>
            <a:ln w="12700" cap="flat">
              <a:noFill/>
              <a:miter lim="400000"/>
            </a:ln>
            <a:effectLst/>
          </p:spPr>
        </p:pic>
        <p:pic>
          <p:nvPicPr>
            <p:cNvPr id="9617" name="Image" descr="Image"/>
            <p:cNvPicPr>
              <a:picLocks noChangeAspect="1"/>
            </p:cNvPicPr>
            <p:nvPr/>
          </p:nvPicPr>
          <p:blipFill>
            <a:blip r:embed="rId12">
              <a:extLst/>
            </a:blip>
            <a:stretch>
              <a:fillRect/>
            </a:stretch>
          </p:blipFill>
          <p:spPr>
            <a:xfrm>
              <a:off x="0" y="1769641"/>
              <a:ext cx="573173" cy="590232"/>
            </a:xfrm>
            <a:prstGeom prst="rect">
              <a:avLst/>
            </a:prstGeom>
            <a:ln w="12700" cap="flat">
              <a:noFill/>
              <a:miter lim="400000"/>
            </a:ln>
            <a:effectLst/>
          </p:spPr>
        </p:pic>
        <p:pic>
          <p:nvPicPr>
            <p:cNvPr id="9618" name="Image" descr="Image"/>
            <p:cNvPicPr>
              <a:picLocks noChangeAspect="1"/>
            </p:cNvPicPr>
            <p:nvPr/>
          </p:nvPicPr>
          <p:blipFill>
            <a:blip r:embed="rId13">
              <a:extLst/>
            </a:blip>
            <a:stretch>
              <a:fillRect/>
            </a:stretch>
          </p:blipFill>
          <p:spPr>
            <a:xfrm>
              <a:off x="505305" y="2352006"/>
              <a:ext cx="518024" cy="590233"/>
            </a:xfrm>
            <a:prstGeom prst="rect">
              <a:avLst/>
            </a:prstGeom>
            <a:ln w="12700" cap="flat">
              <a:noFill/>
              <a:miter lim="400000"/>
            </a:ln>
            <a:effectLst/>
          </p:spPr>
        </p:pic>
        <p:pic>
          <p:nvPicPr>
            <p:cNvPr id="9619" name="Image" descr="Image"/>
            <p:cNvPicPr>
              <a:picLocks noChangeAspect="1"/>
            </p:cNvPicPr>
            <p:nvPr/>
          </p:nvPicPr>
          <p:blipFill>
            <a:blip r:embed="rId14">
              <a:extLst/>
            </a:blip>
            <a:stretch>
              <a:fillRect/>
            </a:stretch>
          </p:blipFill>
          <p:spPr>
            <a:xfrm>
              <a:off x="566006" y="0"/>
              <a:ext cx="396622" cy="571752"/>
            </a:xfrm>
            <a:prstGeom prst="rect">
              <a:avLst/>
            </a:prstGeom>
            <a:ln w="12700" cap="flat">
              <a:noFill/>
              <a:miter lim="400000"/>
            </a:ln>
            <a:effectLst/>
          </p:spPr>
        </p:pic>
        <p:pic>
          <p:nvPicPr>
            <p:cNvPr id="9620" name="Image" descr="Image"/>
            <p:cNvPicPr>
              <a:picLocks noChangeAspect="1"/>
            </p:cNvPicPr>
            <p:nvPr/>
          </p:nvPicPr>
          <p:blipFill>
            <a:blip r:embed="rId15">
              <a:extLst/>
            </a:blip>
            <a:stretch>
              <a:fillRect/>
            </a:stretch>
          </p:blipFill>
          <p:spPr>
            <a:xfrm>
              <a:off x="566006" y="604849"/>
              <a:ext cx="396622" cy="545355"/>
            </a:xfrm>
            <a:prstGeom prst="rect">
              <a:avLst/>
            </a:prstGeom>
            <a:ln w="12700" cap="flat">
              <a:noFill/>
              <a:miter lim="400000"/>
            </a:ln>
            <a:effectLst/>
          </p:spPr>
        </p:pic>
        <p:pic>
          <p:nvPicPr>
            <p:cNvPr id="9621" name="Image" descr="Image"/>
            <p:cNvPicPr>
              <a:picLocks noChangeAspect="1"/>
            </p:cNvPicPr>
            <p:nvPr/>
          </p:nvPicPr>
          <p:blipFill>
            <a:blip r:embed="rId16">
              <a:extLst/>
            </a:blip>
            <a:stretch>
              <a:fillRect/>
            </a:stretch>
          </p:blipFill>
          <p:spPr>
            <a:xfrm>
              <a:off x="564031" y="1783341"/>
              <a:ext cx="400573" cy="562831"/>
            </a:xfrm>
            <a:prstGeom prst="rect">
              <a:avLst/>
            </a:prstGeom>
            <a:ln w="12700" cap="flat">
              <a:noFill/>
              <a:miter lim="400000"/>
            </a:ln>
            <a:effectLst/>
          </p:spPr>
        </p:pic>
        <p:pic>
          <p:nvPicPr>
            <p:cNvPr id="9622" name="Image" descr="Image"/>
            <p:cNvPicPr>
              <a:picLocks noChangeAspect="1"/>
            </p:cNvPicPr>
            <p:nvPr/>
          </p:nvPicPr>
          <p:blipFill>
            <a:blip r:embed="rId17">
              <a:extLst/>
            </a:blip>
            <a:stretch>
              <a:fillRect/>
            </a:stretch>
          </p:blipFill>
          <p:spPr>
            <a:xfrm>
              <a:off x="49252" y="1213861"/>
              <a:ext cx="453282" cy="538683"/>
            </a:xfrm>
            <a:prstGeom prst="rect">
              <a:avLst/>
            </a:prstGeom>
            <a:ln w="12700" cap="flat">
              <a:noFill/>
              <a:miter lim="400000"/>
            </a:ln>
            <a:effectLst/>
          </p:spPr>
        </p:pic>
      </p:grpSp>
      <p:grpSp>
        <p:nvGrpSpPr>
          <p:cNvPr id="9634" name="Group"/>
          <p:cNvGrpSpPr/>
          <p:nvPr/>
        </p:nvGrpSpPr>
        <p:grpSpPr>
          <a:xfrm flipH="1">
            <a:off x="2740360" y="3405844"/>
            <a:ext cx="871692" cy="2941912"/>
            <a:chOff x="0" y="0"/>
            <a:chExt cx="871691" cy="2941910"/>
          </a:xfrm>
        </p:grpSpPr>
        <p:pic>
          <p:nvPicPr>
            <p:cNvPr id="9624" name="Image" descr="Image"/>
            <p:cNvPicPr>
              <a:picLocks noChangeAspect="1"/>
            </p:cNvPicPr>
            <p:nvPr/>
          </p:nvPicPr>
          <p:blipFill>
            <a:blip r:embed="rId18">
              <a:extLst/>
            </a:blip>
            <a:stretch>
              <a:fillRect/>
            </a:stretch>
          </p:blipFill>
          <p:spPr>
            <a:xfrm>
              <a:off x="20680" y="1181319"/>
              <a:ext cx="419351" cy="579273"/>
            </a:xfrm>
            <a:prstGeom prst="rect">
              <a:avLst/>
            </a:prstGeom>
            <a:ln w="12700" cap="flat">
              <a:noFill/>
              <a:miter lim="400000"/>
            </a:ln>
            <a:effectLst/>
          </p:spPr>
        </p:pic>
        <p:pic>
          <p:nvPicPr>
            <p:cNvPr id="9625" name="Image" descr="Image"/>
            <p:cNvPicPr>
              <a:picLocks noChangeAspect="1"/>
            </p:cNvPicPr>
            <p:nvPr/>
          </p:nvPicPr>
          <p:blipFill>
            <a:blip r:embed="rId19">
              <a:extLst/>
            </a:blip>
            <a:stretch>
              <a:fillRect/>
            </a:stretch>
          </p:blipFill>
          <p:spPr>
            <a:xfrm>
              <a:off x="483825" y="1177989"/>
              <a:ext cx="387867" cy="551963"/>
            </a:xfrm>
            <a:prstGeom prst="rect">
              <a:avLst/>
            </a:prstGeom>
            <a:ln w="12700" cap="flat">
              <a:noFill/>
              <a:miter lim="400000"/>
            </a:ln>
            <a:effectLst/>
          </p:spPr>
        </p:pic>
        <p:pic>
          <p:nvPicPr>
            <p:cNvPr id="9626" name="Image" descr="Image"/>
            <p:cNvPicPr>
              <a:picLocks noChangeAspect="1"/>
            </p:cNvPicPr>
            <p:nvPr/>
          </p:nvPicPr>
          <p:blipFill>
            <a:blip r:embed="rId20">
              <a:extLst/>
            </a:blip>
            <a:stretch>
              <a:fillRect/>
            </a:stretch>
          </p:blipFill>
          <p:spPr>
            <a:xfrm>
              <a:off x="493850" y="1788624"/>
              <a:ext cx="367818" cy="567052"/>
            </a:xfrm>
            <a:prstGeom prst="rect">
              <a:avLst/>
            </a:prstGeom>
            <a:ln w="12700" cap="flat">
              <a:noFill/>
              <a:miter lim="400000"/>
            </a:ln>
            <a:effectLst/>
          </p:spPr>
        </p:pic>
        <p:pic>
          <p:nvPicPr>
            <p:cNvPr id="9627" name="Image" descr="Image"/>
            <p:cNvPicPr>
              <a:picLocks noChangeAspect="1"/>
            </p:cNvPicPr>
            <p:nvPr/>
          </p:nvPicPr>
          <p:blipFill>
            <a:blip r:embed="rId21">
              <a:extLst/>
            </a:blip>
            <a:stretch>
              <a:fillRect/>
            </a:stretch>
          </p:blipFill>
          <p:spPr>
            <a:xfrm>
              <a:off x="58260" y="631692"/>
              <a:ext cx="344191" cy="491225"/>
            </a:xfrm>
            <a:prstGeom prst="rect">
              <a:avLst/>
            </a:prstGeom>
            <a:ln w="12700" cap="flat">
              <a:noFill/>
              <a:miter lim="400000"/>
            </a:ln>
            <a:effectLst/>
          </p:spPr>
        </p:pic>
        <p:pic>
          <p:nvPicPr>
            <p:cNvPr id="9628" name="Image" descr="Image"/>
            <p:cNvPicPr>
              <a:picLocks noChangeAspect="1"/>
            </p:cNvPicPr>
            <p:nvPr/>
          </p:nvPicPr>
          <p:blipFill>
            <a:blip r:embed="rId22">
              <a:extLst/>
            </a:blip>
            <a:stretch>
              <a:fillRect/>
            </a:stretch>
          </p:blipFill>
          <p:spPr>
            <a:xfrm>
              <a:off x="21658" y="2383709"/>
              <a:ext cx="417395" cy="558202"/>
            </a:xfrm>
            <a:prstGeom prst="rect">
              <a:avLst/>
            </a:prstGeom>
            <a:ln w="12700" cap="flat">
              <a:noFill/>
              <a:miter lim="400000"/>
            </a:ln>
            <a:effectLst/>
          </p:spPr>
        </p:pic>
        <p:pic>
          <p:nvPicPr>
            <p:cNvPr id="9629" name="Image" descr="Image"/>
            <p:cNvPicPr>
              <a:picLocks noChangeAspect="1"/>
            </p:cNvPicPr>
            <p:nvPr/>
          </p:nvPicPr>
          <p:blipFill>
            <a:blip r:embed="rId23">
              <a:extLst/>
            </a:blip>
            <a:stretch>
              <a:fillRect/>
            </a:stretch>
          </p:blipFill>
          <p:spPr>
            <a:xfrm>
              <a:off x="521864" y="2383709"/>
              <a:ext cx="311789" cy="558202"/>
            </a:xfrm>
            <a:prstGeom prst="rect">
              <a:avLst/>
            </a:prstGeom>
            <a:ln w="12700" cap="flat">
              <a:noFill/>
              <a:miter lim="400000"/>
            </a:ln>
            <a:effectLst/>
          </p:spPr>
        </p:pic>
        <p:pic>
          <p:nvPicPr>
            <p:cNvPr id="9630" name="Image" descr="Image"/>
            <p:cNvPicPr>
              <a:picLocks noChangeAspect="1"/>
            </p:cNvPicPr>
            <p:nvPr/>
          </p:nvPicPr>
          <p:blipFill>
            <a:blip r:embed="rId24">
              <a:extLst/>
            </a:blip>
            <a:stretch>
              <a:fillRect/>
            </a:stretch>
          </p:blipFill>
          <p:spPr>
            <a:xfrm>
              <a:off x="499234" y="0"/>
              <a:ext cx="357049" cy="558202"/>
            </a:xfrm>
            <a:prstGeom prst="rect">
              <a:avLst/>
            </a:prstGeom>
            <a:ln w="12700" cap="flat">
              <a:noFill/>
              <a:miter lim="400000"/>
            </a:ln>
            <a:effectLst/>
          </p:spPr>
        </p:pic>
        <p:pic>
          <p:nvPicPr>
            <p:cNvPr id="9631" name="Image" descr="Image"/>
            <p:cNvPicPr>
              <a:picLocks noChangeAspect="1"/>
            </p:cNvPicPr>
            <p:nvPr/>
          </p:nvPicPr>
          <p:blipFill>
            <a:blip r:embed="rId25">
              <a:extLst/>
            </a:blip>
            <a:stretch>
              <a:fillRect/>
            </a:stretch>
          </p:blipFill>
          <p:spPr>
            <a:xfrm>
              <a:off x="0" y="1775316"/>
              <a:ext cx="460711" cy="593669"/>
            </a:xfrm>
            <a:prstGeom prst="rect">
              <a:avLst/>
            </a:prstGeom>
            <a:ln w="12700" cap="flat">
              <a:noFill/>
              <a:miter lim="400000"/>
            </a:ln>
            <a:effectLst/>
          </p:spPr>
        </p:pic>
        <p:pic>
          <p:nvPicPr>
            <p:cNvPr id="9632" name="Image" descr="Image"/>
            <p:cNvPicPr>
              <a:picLocks noChangeAspect="1"/>
            </p:cNvPicPr>
            <p:nvPr/>
          </p:nvPicPr>
          <p:blipFill>
            <a:blip r:embed="rId26">
              <a:extLst/>
            </a:blip>
            <a:stretch>
              <a:fillRect/>
            </a:stretch>
          </p:blipFill>
          <p:spPr>
            <a:xfrm>
              <a:off x="7225" y="26342"/>
              <a:ext cx="446260" cy="505518"/>
            </a:xfrm>
            <a:prstGeom prst="rect">
              <a:avLst/>
            </a:prstGeom>
            <a:ln w="12700" cap="flat">
              <a:noFill/>
              <a:miter lim="400000"/>
            </a:ln>
            <a:effectLst/>
          </p:spPr>
        </p:pic>
        <p:pic>
          <p:nvPicPr>
            <p:cNvPr id="9633" name="Image" descr="Image"/>
            <p:cNvPicPr>
              <a:picLocks noChangeAspect="1"/>
            </p:cNvPicPr>
            <p:nvPr/>
          </p:nvPicPr>
          <p:blipFill>
            <a:blip r:embed="rId27">
              <a:extLst/>
            </a:blip>
            <a:stretch>
              <a:fillRect/>
            </a:stretch>
          </p:blipFill>
          <p:spPr>
            <a:xfrm>
              <a:off x="493850" y="593863"/>
              <a:ext cx="367818" cy="5254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63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63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64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686" name="Group"/>
          <p:cNvGrpSpPr/>
          <p:nvPr/>
        </p:nvGrpSpPr>
        <p:grpSpPr>
          <a:xfrm>
            <a:off x="143751" y="171451"/>
            <a:ext cx="1270001" cy="9410697"/>
            <a:chOff x="0" y="0"/>
            <a:chExt cx="1270000" cy="9410696"/>
          </a:xfrm>
        </p:grpSpPr>
        <p:grpSp>
          <p:nvGrpSpPr>
            <p:cNvPr id="9645" name="Group"/>
            <p:cNvGrpSpPr/>
            <p:nvPr/>
          </p:nvGrpSpPr>
          <p:grpSpPr>
            <a:xfrm flipH="1">
              <a:off x="0" y="0"/>
              <a:ext cx="1270000" cy="1270000"/>
              <a:chOff x="0" y="0"/>
              <a:chExt cx="1270000" cy="1270000"/>
            </a:xfrm>
          </p:grpSpPr>
          <p:sp>
            <p:nvSpPr>
              <p:cNvPr id="96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44" name="Group"/>
              <p:cNvGrpSpPr/>
              <p:nvPr/>
            </p:nvGrpSpPr>
            <p:grpSpPr>
              <a:xfrm>
                <a:off x="46001" y="46001"/>
                <a:ext cx="1177998" cy="1177998"/>
                <a:chOff x="0" y="0"/>
                <a:chExt cx="1177997" cy="1177997"/>
              </a:xfrm>
            </p:grpSpPr>
            <p:pic>
              <p:nvPicPr>
                <p:cNvPr id="964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64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648" name="Group"/>
            <p:cNvGrpSpPr/>
            <p:nvPr/>
          </p:nvGrpSpPr>
          <p:grpSpPr>
            <a:xfrm flipH="1">
              <a:off x="0" y="6776780"/>
              <a:ext cx="1270000" cy="1270001"/>
              <a:chOff x="0" y="0"/>
              <a:chExt cx="1270000" cy="1270000"/>
            </a:xfrm>
          </p:grpSpPr>
          <p:sp>
            <p:nvSpPr>
              <p:cNvPr id="96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64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651" name="Group"/>
            <p:cNvGrpSpPr/>
            <p:nvPr/>
          </p:nvGrpSpPr>
          <p:grpSpPr>
            <a:xfrm flipH="1">
              <a:off x="0" y="8140696"/>
              <a:ext cx="1270000" cy="1270001"/>
              <a:chOff x="0" y="0"/>
              <a:chExt cx="1270000" cy="1270000"/>
            </a:xfrm>
          </p:grpSpPr>
          <p:sp>
            <p:nvSpPr>
              <p:cNvPr id="96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65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661" name="Group"/>
            <p:cNvGrpSpPr/>
            <p:nvPr/>
          </p:nvGrpSpPr>
          <p:grpSpPr>
            <a:xfrm flipH="1">
              <a:off x="0" y="1356782"/>
              <a:ext cx="1270000" cy="1270001"/>
              <a:chOff x="0" y="0"/>
              <a:chExt cx="1270000" cy="1270000"/>
            </a:xfrm>
          </p:grpSpPr>
          <p:sp>
            <p:nvSpPr>
              <p:cNvPr id="96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60" name="Group"/>
              <p:cNvGrpSpPr/>
              <p:nvPr/>
            </p:nvGrpSpPr>
            <p:grpSpPr>
              <a:xfrm flipH="1">
                <a:off x="47625" y="56900"/>
                <a:ext cx="1174751" cy="1156200"/>
                <a:chOff x="0" y="0"/>
                <a:chExt cx="1174749" cy="1156199"/>
              </a:xfrm>
            </p:grpSpPr>
            <p:pic>
              <p:nvPicPr>
                <p:cNvPr id="965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65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65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65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65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65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65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669" name="Group"/>
            <p:cNvGrpSpPr/>
            <p:nvPr/>
          </p:nvGrpSpPr>
          <p:grpSpPr>
            <a:xfrm flipH="1">
              <a:off x="0" y="4057648"/>
              <a:ext cx="1270000" cy="1270001"/>
              <a:chOff x="0" y="0"/>
              <a:chExt cx="1270000" cy="1270000"/>
            </a:xfrm>
          </p:grpSpPr>
          <p:sp>
            <p:nvSpPr>
              <p:cNvPr id="96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68" name="Group"/>
              <p:cNvGrpSpPr/>
              <p:nvPr/>
            </p:nvGrpSpPr>
            <p:grpSpPr>
              <a:xfrm>
                <a:off x="47624" y="74251"/>
                <a:ext cx="1174751" cy="1129000"/>
                <a:chOff x="0" y="0"/>
                <a:chExt cx="1174749" cy="1128998"/>
              </a:xfrm>
            </p:grpSpPr>
            <p:pic>
              <p:nvPicPr>
                <p:cNvPr id="966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66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66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66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66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676" name="Group"/>
            <p:cNvGrpSpPr/>
            <p:nvPr/>
          </p:nvGrpSpPr>
          <p:grpSpPr>
            <a:xfrm flipH="1">
              <a:off x="0" y="5414431"/>
              <a:ext cx="1270000" cy="1270001"/>
              <a:chOff x="0" y="0"/>
              <a:chExt cx="1270000" cy="1270000"/>
            </a:xfrm>
          </p:grpSpPr>
          <p:sp>
            <p:nvSpPr>
              <p:cNvPr id="96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75" name="Group"/>
              <p:cNvGrpSpPr/>
              <p:nvPr/>
            </p:nvGrpSpPr>
            <p:grpSpPr>
              <a:xfrm>
                <a:off x="47625" y="45767"/>
                <a:ext cx="1174751" cy="1178466"/>
                <a:chOff x="0" y="0"/>
                <a:chExt cx="1174750" cy="1178465"/>
              </a:xfrm>
            </p:grpSpPr>
            <p:pic>
              <p:nvPicPr>
                <p:cNvPr id="967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67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67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67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685" name="Group"/>
            <p:cNvGrpSpPr/>
            <p:nvPr/>
          </p:nvGrpSpPr>
          <p:grpSpPr>
            <a:xfrm flipH="1">
              <a:off x="0" y="2713565"/>
              <a:ext cx="1270000" cy="1270001"/>
              <a:chOff x="0" y="0"/>
              <a:chExt cx="1270000" cy="1270000"/>
            </a:xfrm>
          </p:grpSpPr>
          <p:sp>
            <p:nvSpPr>
              <p:cNvPr id="96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84" name="Group"/>
              <p:cNvGrpSpPr/>
              <p:nvPr/>
            </p:nvGrpSpPr>
            <p:grpSpPr>
              <a:xfrm>
                <a:off x="63500" y="30985"/>
                <a:ext cx="1111251" cy="1217225"/>
                <a:chOff x="0" y="0"/>
                <a:chExt cx="1111250" cy="1217223"/>
              </a:xfrm>
            </p:grpSpPr>
            <p:pic>
              <p:nvPicPr>
                <p:cNvPr id="967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67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68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68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68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68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732" name="Group"/>
          <p:cNvGrpSpPr/>
          <p:nvPr/>
        </p:nvGrpSpPr>
        <p:grpSpPr>
          <a:xfrm>
            <a:off x="11578348" y="171451"/>
            <a:ext cx="1270001" cy="9410698"/>
            <a:chOff x="0" y="0"/>
            <a:chExt cx="1270000" cy="9410696"/>
          </a:xfrm>
        </p:grpSpPr>
        <p:grpSp>
          <p:nvGrpSpPr>
            <p:cNvPr id="9691" name="Group"/>
            <p:cNvGrpSpPr/>
            <p:nvPr/>
          </p:nvGrpSpPr>
          <p:grpSpPr>
            <a:xfrm flipH="1">
              <a:off x="0" y="0"/>
              <a:ext cx="1270000" cy="1270000"/>
              <a:chOff x="0" y="0"/>
              <a:chExt cx="1270000" cy="1270000"/>
            </a:xfrm>
          </p:grpSpPr>
          <p:sp>
            <p:nvSpPr>
              <p:cNvPr id="96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90" name="Group"/>
              <p:cNvGrpSpPr/>
              <p:nvPr/>
            </p:nvGrpSpPr>
            <p:grpSpPr>
              <a:xfrm>
                <a:off x="46001" y="46001"/>
                <a:ext cx="1177998" cy="1177998"/>
                <a:chOff x="0" y="0"/>
                <a:chExt cx="1177997" cy="1177997"/>
              </a:xfrm>
            </p:grpSpPr>
            <p:pic>
              <p:nvPicPr>
                <p:cNvPr id="968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68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694" name="Group"/>
            <p:cNvGrpSpPr/>
            <p:nvPr/>
          </p:nvGrpSpPr>
          <p:grpSpPr>
            <a:xfrm flipH="1">
              <a:off x="0" y="6776780"/>
              <a:ext cx="1270000" cy="1270001"/>
              <a:chOff x="0" y="0"/>
              <a:chExt cx="1270000" cy="1270000"/>
            </a:xfrm>
          </p:grpSpPr>
          <p:sp>
            <p:nvSpPr>
              <p:cNvPr id="96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69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697" name="Group"/>
            <p:cNvGrpSpPr/>
            <p:nvPr/>
          </p:nvGrpSpPr>
          <p:grpSpPr>
            <a:xfrm flipH="1">
              <a:off x="0" y="8140696"/>
              <a:ext cx="1270000" cy="1270001"/>
              <a:chOff x="0" y="0"/>
              <a:chExt cx="1270000" cy="1270000"/>
            </a:xfrm>
          </p:grpSpPr>
          <p:sp>
            <p:nvSpPr>
              <p:cNvPr id="96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69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707" name="Group"/>
            <p:cNvGrpSpPr/>
            <p:nvPr/>
          </p:nvGrpSpPr>
          <p:grpSpPr>
            <a:xfrm flipH="1">
              <a:off x="0" y="1356782"/>
              <a:ext cx="1270000" cy="1270001"/>
              <a:chOff x="0" y="0"/>
              <a:chExt cx="1270000" cy="1270000"/>
            </a:xfrm>
          </p:grpSpPr>
          <p:sp>
            <p:nvSpPr>
              <p:cNvPr id="96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06" name="Group"/>
              <p:cNvGrpSpPr/>
              <p:nvPr/>
            </p:nvGrpSpPr>
            <p:grpSpPr>
              <a:xfrm flipH="1">
                <a:off x="47625" y="56900"/>
                <a:ext cx="1174751" cy="1156200"/>
                <a:chOff x="0" y="0"/>
                <a:chExt cx="1174749" cy="1156199"/>
              </a:xfrm>
            </p:grpSpPr>
            <p:pic>
              <p:nvPicPr>
                <p:cNvPr id="969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70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70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70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70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70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70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715" name="Group"/>
            <p:cNvGrpSpPr/>
            <p:nvPr/>
          </p:nvGrpSpPr>
          <p:grpSpPr>
            <a:xfrm flipH="1">
              <a:off x="0" y="4057648"/>
              <a:ext cx="1270000" cy="1270001"/>
              <a:chOff x="0" y="0"/>
              <a:chExt cx="1270000" cy="1270000"/>
            </a:xfrm>
          </p:grpSpPr>
          <p:sp>
            <p:nvSpPr>
              <p:cNvPr id="97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14" name="Group"/>
              <p:cNvGrpSpPr/>
              <p:nvPr/>
            </p:nvGrpSpPr>
            <p:grpSpPr>
              <a:xfrm>
                <a:off x="47624" y="74251"/>
                <a:ext cx="1174751" cy="1129000"/>
                <a:chOff x="0" y="0"/>
                <a:chExt cx="1174749" cy="1128998"/>
              </a:xfrm>
            </p:grpSpPr>
            <p:pic>
              <p:nvPicPr>
                <p:cNvPr id="970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71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71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71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71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722" name="Group"/>
            <p:cNvGrpSpPr/>
            <p:nvPr/>
          </p:nvGrpSpPr>
          <p:grpSpPr>
            <a:xfrm flipH="1">
              <a:off x="0" y="5414431"/>
              <a:ext cx="1270000" cy="1270001"/>
              <a:chOff x="0" y="0"/>
              <a:chExt cx="1270000" cy="1270000"/>
            </a:xfrm>
          </p:grpSpPr>
          <p:sp>
            <p:nvSpPr>
              <p:cNvPr id="97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21" name="Group"/>
              <p:cNvGrpSpPr/>
              <p:nvPr/>
            </p:nvGrpSpPr>
            <p:grpSpPr>
              <a:xfrm>
                <a:off x="47625" y="45767"/>
                <a:ext cx="1174751" cy="1178466"/>
                <a:chOff x="0" y="0"/>
                <a:chExt cx="1174750" cy="1178465"/>
              </a:xfrm>
            </p:grpSpPr>
            <p:pic>
              <p:nvPicPr>
                <p:cNvPr id="971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71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71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72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731" name="Group"/>
            <p:cNvGrpSpPr/>
            <p:nvPr/>
          </p:nvGrpSpPr>
          <p:grpSpPr>
            <a:xfrm flipH="1">
              <a:off x="0" y="2713565"/>
              <a:ext cx="1270000" cy="1270001"/>
              <a:chOff x="0" y="0"/>
              <a:chExt cx="1270000" cy="1270000"/>
            </a:xfrm>
          </p:grpSpPr>
          <p:sp>
            <p:nvSpPr>
              <p:cNvPr id="97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30" name="Group"/>
              <p:cNvGrpSpPr/>
              <p:nvPr/>
            </p:nvGrpSpPr>
            <p:grpSpPr>
              <a:xfrm>
                <a:off x="63500" y="30985"/>
                <a:ext cx="1111251" cy="1217225"/>
                <a:chOff x="0" y="0"/>
                <a:chExt cx="1111250" cy="1217223"/>
              </a:xfrm>
            </p:grpSpPr>
            <p:pic>
              <p:nvPicPr>
                <p:cNvPr id="972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72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72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72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72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72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743" name="Group"/>
          <p:cNvGrpSpPr/>
          <p:nvPr/>
        </p:nvGrpSpPr>
        <p:grpSpPr>
          <a:xfrm flipH="1">
            <a:off x="2740360" y="3405844"/>
            <a:ext cx="871692" cy="2941912"/>
            <a:chOff x="0" y="0"/>
            <a:chExt cx="871691" cy="2941910"/>
          </a:xfrm>
        </p:grpSpPr>
        <p:pic>
          <p:nvPicPr>
            <p:cNvPr id="9733" name="Image" descr="Image"/>
            <p:cNvPicPr>
              <a:picLocks noChangeAspect="1"/>
            </p:cNvPicPr>
            <p:nvPr/>
          </p:nvPicPr>
          <p:blipFill>
            <a:blip r:embed="rId8">
              <a:extLst/>
            </a:blip>
            <a:stretch>
              <a:fillRect/>
            </a:stretch>
          </p:blipFill>
          <p:spPr>
            <a:xfrm>
              <a:off x="20680" y="1181319"/>
              <a:ext cx="419351" cy="579273"/>
            </a:xfrm>
            <a:prstGeom prst="rect">
              <a:avLst/>
            </a:prstGeom>
            <a:ln w="12700" cap="flat">
              <a:noFill/>
              <a:miter lim="400000"/>
            </a:ln>
            <a:effectLst/>
          </p:spPr>
        </p:pic>
        <p:pic>
          <p:nvPicPr>
            <p:cNvPr id="9734" name="Image" descr="Image"/>
            <p:cNvPicPr>
              <a:picLocks noChangeAspect="1"/>
            </p:cNvPicPr>
            <p:nvPr/>
          </p:nvPicPr>
          <p:blipFill>
            <a:blip r:embed="rId9">
              <a:extLst/>
            </a:blip>
            <a:stretch>
              <a:fillRect/>
            </a:stretch>
          </p:blipFill>
          <p:spPr>
            <a:xfrm>
              <a:off x="483825" y="1177989"/>
              <a:ext cx="387867" cy="551963"/>
            </a:xfrm>
            <a:prstGeom prst="rect">
              <a:avLst/>
            </a:prstGeom>
            <a:ln w="12700" cap="flat">
              <a:noFill/>
              <a:miter lim="400000"/>
            </a:ln>
            <a:effectLst/>
          </p:spPr>
        </p:pic>
        <p:pic>
          <p:nvPicPr>
            <p:cNvPr id="9735" name="Image" descr="Image"/>
            <p:cNvPicPr>
              <a:picLocks noChangeAspect="1"/>
            </p:cNvPicPr>
            <p:nvPr/>
          </p:nvPicPr>
          <p:blipFill>
            <a:blip r:embed="rId10">
              <a:extLst/>
            </a:blip>
            <a:stretch>
              <a:fillRect/>
            </a:stretch>
          </p:blipFill>
          <p:spPr>
            <a:xfrm>
              <a:off x="493850" y="1788624"/>
              <a:ext cx="367818" cy="567052"/>
            </a:xfrm>
            <a:prstGeom prst="rect">
              <a:avLst/>
            </a:prstGeom>
            <a:ln w="12700" cap="flat">
              <a:noFill/>
              <a:miter lim="400000"/>
            </a:ln>
            <a:effectLst/>
          </p:spPr>
        </p:pic>
        <p:pic>
          <p:nvPicPr>
            <p:cNvPr id="9736" name="Image" descr="Image"/>
            <p:cNvPicPr>
              <a:picLocks noChangeAspect="1"/>
            </p:cNvPicPr>
            <p:nvPr/>
          </p:nvPicPr>
          <p:blipFill>
            <a:blip r:embed="rId11">
              <a:extLst/>
            </a:blip>
            <a:stretch>
              <a:fillRect/>
            </a:stretch>
          </p:blipFill>
          <p:spPr>
            <a:xfrm>
              <a:off x="58260" y="631692"/>
              <a:ext cx="344191" cy="491225"/>
            </a:xfrm>
            <a:prstGeom prst="rect">
              <a:avLst/>
            </a:prstGeom>
            <a:ln w="12700" cap="flat">
              <a:noFill/>
              <a:miter lim="400000"/>
            </a:ln>
            <a:effectLst/>
          </p:spPr>
        </p:pic>
        <p:pic>
          <p:nvPicPr>
            <p:cNvPr id="9737" name="Image" descr="Image"/>
            <p:cNvPicPr>
              <a:picLocks noChangeAspect="1"/>
            </p:cNvPicPr>
            <p:nvPr/>
          </p:nvPicPr>
          <p:blipFill>
            <a:blip r:embed="rId12">
              <a:extLst/>
            </a:blip>
            <a:stretch>
              <a:fillRect/>
            </a:stretch>
          </p:blipFill>
          <p:spPr>
            <a:xfrm>
              <a:off x="21658" y="2383709"/>
              <a:ext cx="417395" cy="558202"/>
            </a:xfrm>
            <a:prstGeom prst="rect">
              <a:avLst/>
            </a:prstGeom>
            <a:ln w="12700" cap="flat">
              <a:noFill/>
              <a:miter lim="400000"/>
            </a:ln>
            <a:effectLst/>
          </p:spPr>
        </p:pic>
        <p:pic>
          <p:nvPicPr>
            <p:cNvPr id="9738" name="Image" descr="Image"/>
            <p:cNvPicPr>
              <a:picLocks noChangeAspect="1"/>
            </p:cNvPicPr>
            <p:nvPr/>
          </p:nvPicPr>
          <p:blipFill>
            <a:blip r:embed="rId13">
              <a:extLst/>
            </a:blip>
            <a:stretch>
              <a:fillRect/>
            </a:stretch>
          </p:blipFill>
          <p:spPr>
            <a:xfrm>
              <a:off x="521864" y="2383709"/>
              <a:ext cx="311789" cy="558202"/>
            </a:xfrm>
            <a:prstGeom prst="rect">
              <a:avLst/>
            </a:prstGeom>
            <a:ln w="12700" cap="flat">
              <a:noFill/>
              <a:miter lim="400000"/>
            </a:ln>
            <a:effectLst/>
          </p:spPr>
        </p:pic>
        <p:pic>
          <p:nvPicPr>
            <p:cNvPr id="9739" name="Image" descr="Image"/>
            <p:cNvPicPr>
              <a:picLocks noChangeAspect="1"/>
            </p:cNvPicPr>
            <p:nvPr/>
          </p:nvPicPr>
          <p:blipFill>
            <a:blip r:embed="rId14">
              <a:extLst/>
            </a:blip>
            <a:stretch>
              <a:fillRect/>
            </a:stretch>
          </p:blipFill>
          <p:spPr>
            <a:xfrm>
              <a:off x="499234" y="0"/>
              <a:ext cx="357049" cy="558202"/>
            </a:xfrm>
            <a:prstGeom prst="rect">
              <a:avLst/>
            </a:prstGeom>
            <a:ln w="12700" cap="flat">
              <a:noFill/>
              <a:miter lim="400000"/>
            </a:ln>
            <a:effectLst/>
          </p:spPr>
        </p:pic>
        <p:pic>
          <p:nvPicPr>
            <p:cNvPr id="9740" name="Image" descr="Image"/>
            <p:cNvPicPr>
              <a:picLocks noChangeAspect="1"/>
            </p:cNvPicPr>
            <p:nvPr/>
          </p:nvPicPr>
          <p:blipFill>
            <a:blip r:embed="rId15">
              <a:extLst/>
            </a:blip>
            <a:stretch>
              <a:fillRect/>
            </a:stretch>
          </p:blipFill>
          <p:spPr>
            <a:xfrm>
              <a:off x="0" y="1775316"/>
              <a:ext cx="460711" cy="593669"/>
            </a:xfrm>
            <a:prstGeom prst="rect">
              <a:avLst/>
            </a:prstGeom>
            <a:ln w="12700" cap="flat">
              <a:noFill/>
              <a:miter lim="400000"/>
            </a:ln>
            <a:effectLst/>
          </p:spPr>
        </p:pic>
        <p:pic>
          <p:nvPicPr>
            <p:cNvPr id="9741" name="Image" descr="Image"/>
            <p:cNvPicPr>
              <a:picLocks noChangeAspect="1"/>
            </p:cNvPicPr>
            <p:nvPr/>
          </p:nvPicPr>
          <p:blipFill>
            <a:blip r:embed="rId16">
              <a:extLst/>
            </a:blip>
            <a:stretch>
              <a:fillRect/>
            </a:stretch>
          </p:blipFill>
          <p:spPr>
            <a:xfrm>
              <a:off x="7225" y="26342"/>
              <a:ext cx="446260" cy="505518"/>
            </a:xfrm>
            <a:prstGeom prst="rect">
              <a:avLst/>
            </a:prstGeom>
            <a:ln w="12700" cap="flat">
              <a:noFill/>
              <a:miter lim="400000"/>
            </a:ln>
            <a:effectLst/>
          </p:spPr>
        </p:pic>
        <p:pic>
          <p:nvPicPr>
            <p:cNvPr id="9742" name="Image" descr="Image"/>
            <p:cNvPicPr>
              <a:picLocks noChangeAspect="1"/>
            </p:cNvPicPr>
            <p:nvPr/>
          </p:nvPicPr>
          <p:blipFill>
            <a:blip r:embed="rId17">
              <a:extLst/>
            </a:blip>
            <a:stretch>
              <a:fillRect/>
            </a:stretch>
          </p:blipFill>
          <p:spPr>
            <a:xfrm>
              <a:off x="493850" y="593863"/>
              <a:ext cx="367818" cy="525453"/>
            </a:xfrm>
            <a:prstGeom prst="rect">
              <a:avLst/>
            </a:prstGeom>
            <a:ln w="12700" cap="flat">
              <a:noFill/>
              <a:miter lim="400000"/>
            </a:ln>
            <a:effectLst/>
          </p:spPr>
        </p:pic>
      </p:grpSp>
      <p:grpSp>
        <p:nvGrpSpPr>
          <p:cNvPr id="9755" name="Group"/>
          <p:cNvGrpSpPr/>
          <p:nvPr/>
        </p:nvGrpSpPr>
        <p:grpSpPr>
          <a:xfrm flipH="1">
            <a:off x="9417942" y="4640797"/>
            <a:ext cx="2066243" cy="2096156"/>
            <a:chOff x="0" y="0"/>
            <a:chExt cx="2066241" cy="2096154"/>
          </a:xfrm>
        </p:grpSpPr>
        <p:pic>
          <p:nvPicPr>
            <p:cNvPr id="9744" name="Image" descr="Image"/>
            <p:cNvPicPr>
              <a:picLocks noChangeAspect="1"/>
            </p:cNvPicPr>
            <p:nvPr/>
          </p:nvPicPr>
          <p:blipFill>
            <a:blip r:embed="rId18">
              <a:extLst/>
            </a:blip>
            <a:stretch>
              <a:fillRect/>
            </a:stretch>
          </p:blipFill>
          <p:spPr>
            <a:xfrm>
              <a:off x="66728" y="0"/>
              <a:ext cx="414260" cy="472005"/>
            </a:xfrm>
            <a:prstGeom prst="rect">
              <a:avLst/>
            </a:prstGeom>
            <a:ln w="12700" cap="flat">
              <a:noFill/>
              <a:miter lim="400000"/>
            </a:ln>
            <a:effectLst/>
          </p:spPr>
        </p:pic>
        <p:grpSp>
          <p:nvGrpSpPr>
            <p:cNvPr id="9754" name="Group"/>
            <p:cNvGrpSpPr/>
            <p:nvPr/>
          </p:nvGrpSpPr>
          <p:grpSpPr>
            <a:xfrm>
              <a:off x="0" y="1054259"/>
              <a:ext cx="2066242" cy="1041896"/>
              <a:chOff x="0" y="0"/>
              <a:chExt cx="2066241" cy="1041894"/>
            </a:xfrm>
          </p:grpSpPr>
          <p:pic>
            <p:nvPicPr>
              <p:cNvPr id="9745" name="Image" descr="Image"/>
              <p:cNvPicPr>
                <a:picLocks noChangeAspect="1"/>
              </p:cNvPicPr>
              <p:nvPr/>
            </p:nvPicPr>
            <p:blipFill>
              <a:blip r:embed="rId19">
                <a:extLst/>
              </a:blip>
              <a:stretch>
                <a:fillRect/>
              </a:stretch>
            </p:blipFill>
            <p:spPr>
              <a:xfrm>
                <a:off x="1256747" y="528030"/>
                <a:ext cx="399673" cy="513865"/>
              </a:xfrm>
              <a:prstGeom prst="rect">
                <a:avLst/>
              </a:prstGeom>
              <a:ln w="12700" cap="flat">
                <a:noFill/>
                <a:miter lim="400000"/>
              </a:ln>
              <a:effectLst/>
            </p:spPr>
          </p:pic>
          <p:pic>
            <p:nvPicPr>
              <p:cNvPr id="9746" name="Image" descr="Image"/>
              <p:cNvPicPr>
                <a:picLocks noChangeAspect="1"/>
              </p:cNvPicPr>
              <p:nvPr/>
            </p:nvPicPr>
            <p:blipFill>
              <a:blip r:embed="rId20">
                <a:extLst/>
              </a:blip>
              <a:stretch>
                <a:fillRect/>
              </a:stretch>
            </p:blipFill>
            <p:spPr>
              <a:xfrm>
                <a:off x="1252378" y="39994"/>
                <a:ext cx="312746" cy="458693"/>
              </a:xfrm>
              <a:prstGeom prst="rect">
                <a:avLst/>
              </a:prstGeom>
              <a:ln w="12700" cap="flat">
                <a:noFill/>
                <a:miter lim="400000"/>
              </a:ln>
              <a:effectLst/>
            </p:spPr>
          </p:pic>
          <p:pic>
            <p:nvPicPr>
              <p:cNvPr id="9747" name="Image" descr="Image"/>
              <p:cNvPicPr>
                <a:picLocks noChangeAspect="1"/>
              </p:cNvPicPr>
              <p:nvPr/>
            </p:nvPicPr>
            <p:blipFill>
              <a:blip r:embed="rId21">
                <a:extLst/>
              </a:blip>
              <a:stretch>
                <a:fillRect/>
              </a:stretch>
            </p:blipFill>
            <p:spPr>
              <a:xfrm>
                <a:off x="822483" y="548960"/>
                <a:ext cx="458363" cy="472005"/>
              </a:xfrm>
              <a:prstGeom prst="rect">
                <a:avLst/>
              </a:prstGeom>
              <a:ln w="12700" cap="flat">
                <a:noFill/>
                <a:miter lim="400000"/>
              </a:ln>
              <a:effectLst/>
            </p:spPr>
          </p:pic>
          <p:pic>
            <p:nvPicPr>
              <p:cNvPr id="9748" name="Image" descr="Image"/>
              <p:cNvPicPr>
                <a:picLocks noChangeAspect="1"/>
              </p:cNvPicPr>
              <p:nvPr/>
            </p:nvPicPr>
            <p:blipFill>
              <a:blip r:embed="rId22">
                <a:extLst/>
              </a:blip>
              <a:stretch>
                <a:fillRect/>
              </a:stretch>
            </p:blipFill>
            <p:spPr>
              <a:xfrm>
                <a:off x="1749066" y="306995"/>
                <a:ext cx="317176" cy="436116"/>
              </a:xfrm>
              <a:prstGeom prst="rect">
                <a:avLst/>
              </a:prstGeom>
              <a:ln w="12700" cap="flat">
                <a:noFill/>
                <a:miter lim="400000"/>
              </a:ln>
              <a:effectLst/>
            </p:spPr>
          </p:pic>
          <p:pic>
            <p:nvPicPr>
              <p:cNvPr id="9749" name="Image" descr="Image"/>
              <p:cNvPicPr>
                <a:picLocks noChangeAspect="1"/>
              </p:cNvPicPr>
              <p:nvPr/>
            </p:nvPicPr>
            <p:blipFill>
              <a:blip r:embed="rId23">
                <a:extLst/>
              </a:blip>
              <a:stretch>
                <a:fillRect/>
              </a:stretch>
            </p:blipFill>
            <p:spPr>
              <a:xfrm>
                <a:off x="0" y="35586"/>
                <a:ext cx="406317" cy="467510"/>
              </a:xfrm>
              <a:prstGeom prst="rect">
                <a:avLst/>
              </a:prstGeom>
              <a:ln w="12700" cap="flat">
                <a:noFill/>
                <a:miter lim="400000"/>
              </a:ln>
              <a:effectLst/>
            </p:spPr>
          </p:pic>
          <p:pic>
            <p:nvPicPr>
              <p:cNvPr id="9750" name="Image" descr="Image"/>
              <p:cNvPicPr>
                <a:picLocks noChangeAspect="1"/>
              </p:cNvPicPr>
              <p:nvPr/>
            </p:nvPicPr>
            <p:blipFill>
              <a:blip r:embed="rId17">
                <a:extLst/>
              </a:blip>
              <a:stretch>
                <a:fillRect/>
              </a:stretch>
            </p:blipFill>
            <p:spPr>
              <a:xfrm>
                <a:off x="52053" y="569098"/>
                <a:ext cx="302210" cy="431729"/>
              </a:xfrm>
              <a:prstGeom prst="rect">
                <a:avLst/>
              </a:prstGeom>
              <a:ln w="12700" cap="flat">
                <a:noFill/>
                <a:miter lim="400000"/>
              </a:ln>
              <a:effectLst/>
            </p:spPr>
          </p:pic>
          <p:pic>
            <p:nvPicPr>
              <p:cNvPr id="9751" name="Image" descr="Image"/>
              <p:cNvPicPr>
                <a:picLocks noChangeAspect="1"/>
              </p:cNvPicPr>
              <p:nvPr/>
            </p:nvPicPr>
            <p:blipFill>
              <a:blip r:embed="rId24">
                <a:extLst/>
              </a:blip>
              <a:stretch>
                <a:fillRect/>
              </a:stretch>
            </p:blipFill>
            <p:spPr>
              <a:xfrm>
                <a:off x="456968" y="555406"/>
                <a:ext cx="347438" cy="459114"/>
              </a:xfrm>
              <a:prstGeom prst="rect">
                <a:avLst/>
              </a:prstGeom>
              <a:ln w="12700" cap="flat">
                <a:noFill/>
                <a:miter lim="400000"/>
              </a:ln>
              <a:effectLst/>
            </p:spPr>
          </p:pic>
          <p:pic>
            <p:nvPicPr>
              <p:cNvPr id="9752" name="Image" descr="Image"/>
              <p:cNvPicPr>
                <a:picLocks noChangeAspect="1"/>
              </p:cNvPicPr>
              <p:nvPr/>
            </p:nvPicPr>
            <p:blipFill>
              <a:blip r:embed="rId25">
                <a:extLst/>
              </a:blip>
              <a:stretch>
                <a:fillRect/>
              </a:stretch>
            </p:blipFill>
            <p:spPr>
              <a:xfrm>
                <a:off x="456968" y="44088"/>
                <a:ext cx="320630" cy="450505"/>
              </a:xfrm>
              <a:prstGeom prst="rect">
                <a:avLst/>
              </a:prstGeom>
              <a:ln w="12700" cap="flat">
                <a:noFill/>
                <a:miter lim="400000"/>
              </a:ln>
              <a:effectLst/>
            </p:spPr>
          </p:pic>
          <p:pic>
            <p:nvPicPr>
              <p:cNvPr id="9753" name="Image" descr="Image"/>
              <p:cNvPicPr>
                <a:picLocks noChangeAspect="1"/>
              </p:cNvPicPr>
              <p:nvPr/>
            </p:nvPicPr>
            <p:blipFill>
              <a:blip r:embed="rId26">
                <a:extLst/>
              </a:blip>
              <a:stretch>
                <a:fillRect/>
              </a:stretch>
            </p:blipFill>
            <p:spPr>
              <a:xfrm>
                <a:off x="825024" y="0"/>
                <a:ext cx="453282" cy="53868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5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76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76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807" name="Group"/>
          <p:cNvGrpSpPr/>
          <p:nvPr/>
        </p:nvGrpSpPr>
        <p:grpSpPr>
          <a:xfrm>
            <a:off x="143751" y="171451"/>
            <a:ext cx="1270001" cy="9410697"/>
            <a:chOff x="0" y="0"/>
            <a:chExt cx="1270000" cy="9410696"/>
          </a:xfrm>
        </p:grpSpPr>
        <p:grpSp>
          <p:nvGrpSpPr>
            <p:cNvPr id="9766" name="Group"/>
            <p:cNvGrpSpPr/>
            <p:nvPr/>
          </p:nvGrpSpPr>
          <p:grpSpPr>
            <a:xfrm flipH="1">
              <a:off x="0" y="0"/>
              <a:ext cx="1270000" cy="1270000"/>
              <a:chOff x="0" y="0"/>
              <a:chExt cx="1270000" cy="1270000"/>
            </a:xfrm>
          </p:grpSpPr>
          <p:sp>
            <p:nvSpPr>
              <p:cNvPr id="97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65" name="Group"/>
              <p:cNvGrpSpPr/>
              <p:nvPr/>
            </p:nvGrpSpPr>
            <p:grpSpPr>
              <a:xfrm>
                <a:off x="46001" y="46001"/>
                <a:ext cx="1177998" cy="1177998"/>
                <a:chOff x="0" y="0"/>
                <a:chExt cx="1177997" cy="1177997"/>
              </a:xfrm>
            </p:grpSpPr>
            <p:pic>
              <p:nvPicPr>
                <p:cNvPr id="976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76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769" name="Group"/>
            <p:cNvGrpSpPr/>
            <p:nvPr/>
          </p:nvGrpSpPr>
          <p:grpSpPr>
            <a:xfrm flipH="1">
              <a:off x="0" y="6776780"/>
              <a:ext cx="1270000" cy="1270001"/>
              <a:chOff x="0" y="0"/>
              <a:chExt cx="1270000" cy="1270000"/>
            </a:xfrm>
          </p:grpSpPr>
          <p:sp>
            <p:nvSpPr>
              <p:cNvPr id="97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76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772" name="Group"/>
            <p:cNvGrpSpPr/>
            <p:nvPr/>
          </p:nvGrpSpPr>
          <p:grpSpPr>
            <a:xfrm flipH="1">
              <a:off x="0" y="8140696"/>
              <a:ext cx="1270000" cy="1270001"/>
              <a:chOff x="0" y="0"/>
              <a:chExt cx="1270000" cy="1270000"/>
            </a:xfrm>
          </p:grpSpPr>
          <p:sp>
            <p:nvSpPr>
              <p:cNvPr id="97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77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782" name="Group"/>
            <p:cNvGrpSpPr/>
            <p:nvPr/>
          </p:nvGrpSpPr>
          <p:grpSpPr>
            <a:xfrm flipH="1">
              <a:off x="0" y="1356782"/>
              <a:ext cx="1270000" cy="1270001"/>
              <a:chOff x="0" y="0"/>
              <a:chExt cx="1270000" cy="1270000"/>
            </a:xfrm>
          </p:grpSpPr>
          <p:sp>
            <p:nvSpPr>
              <p:cNvPr id="97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81" name="Group"/>
              <p:cNvGrpSpPr/>
              <p:nvPr/>
            </p:nvGrpSpPr>
            <p:grpSpPr>
              <a:xfrm flipH="1">
                <a:off x="47625" y="56900"/>
                <a:ext cx="1174751" cy="1156200"/>
                <a:chOff x="0" y="0"/>
                <a:chExt cx="1174749" cy="1156199"/>
              </a:xfrm>
            </p:grpSpPr>
            <p:pic>
              <p:nvPicPr>
                <p:cNvPr id="977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77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77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77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77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77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78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790" name="Group"/>
            <p:cNvGrpSpPr/>
            <p:nvPr/>
          </p:nvGrpSpPr>
          <p:grpSpPr>
            <a:xfrm flipH="1">
              <a:off x="0" y="4057648"/>
              <a:ext cx="1270000" cy="1270001"/>
              <a:chOff x="0" y="0"/>
              <a:chExt cx="1270000" cy="1270000"/>
            </a:xfrm>
          </p:grpSpPr>
          <p:sp>
            <p:nvSpPr>
              <p:cNvPr id="97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89" name="Group"/>
              <p:cNvGrpSpPr/>
              <p:nvPr/>
            </p:nvGrpSpPr>
            <p:grpSpPr>
              <a:xfrm>
                <a:off x="47624" y="74251"/>
                <a:ext cx="1174751" cy="1129000"/>
                <a:chOff x="0" y="0"/>
                <a:chExt cx="1174749" cy="1128998"/>
              </a:xfrm>
            </p:grpSpPr>
            <p:pic>
              <p:nvPicPr>
                <p:cNvPr id="978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78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78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78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78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797" name="Group"/>
            <p:cNvGrpSpPr/>
            <p:nvPr/>
          </p:nvGrpSpPr>
          <p:grpSpPr>
            <a:xfrm flipH="1">
              <a:off x="0" y="5414431"/>
              <a:ext cx="1270000" cy="1270001"/>
              <a:chOff x="0" y="0"/>
              <a:chExt cx="1270000" cy="1270000"/>
            </a:xfrm>
          </p:grpSpPr>
          <p:sp>
            <p:nvSpPr>
              <p:cNvPr id="97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96" name="Group"/>
              <p:cNvGrpSpPr/>
              <p:nvPr/>
            </p:nvGrpSpPr>
            <p:grpSpPr>
              <a:xfrm>
                <a:off x="47625" y="45767"/>
                <a:ext cx="1174751" cy="1178466"/>
                <a:chOff x="0" y="0"/>
                <a:chExt cx="1174750" cy="1178465"/>
              </a:xfrm>
            </p:grpSpPr>
            <p:pic>
              <p:nvPicPr>
                <p:cNvPr id="979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79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79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79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806" name="Group"/>
            <p:cNvGrpSpPr/>
            <p:nvPr/>
          </p:nvGrpSpPr>
          <p:grpSpPr>
            <a:xfrm flipH="1">
              <a:off x="0" y="2713565"/>
              <a:ext cx="1270000" cy="1270001"/>
              <a:chOff x="0" y="0"/>
              <a:chExt cx="1270000" cy="1270000"/>
            </a:xfrm>
          </p:grpSpPr>
          <p:sp>
            <p:nvSpPr>
              <p:cNvPr id="97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05" name="Group"/>
              <p:cNvGrpSpPr/>
              <p:nvPr/>
            </p:nvGrpSpPr>
            <p:grpSpPr>
              <a:xfrm>
                <a:off x="63500" y="30985"/>
                <a:ext cx="1111251" cy="1217225"/>
                <a:chOff x="0" y="0"/>
                <a:chExt cx="1111250" cy="1217223"/>
              </a:xfrm>
            </p:grpSpPr>
            <p:pic>
              <p:nvPicPr>
                <p:cNvPr id="979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80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80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80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80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80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853" name="Group"/>
          <p:cNvGrpSpPr/>
          <p:nvPr/>
        </p:nvGrpSpPr>
        <p:grpSpPr>
          <a:xfrm>
            <a:off x="11578348" y="171451"/>
            <a:ext cx="1270001" cy="9410698"/>
            <a:chOff x="0" y="0"/>
            <a:chExt cx="1270000" cy="9410696"/>
          </a:xfrm>
        </p:grpSpPr>
        <p:grpSp>
          <p:nvGrpSpPr>
            <p:cNvPr id="9812" name="Group"/>
            <p:cNvGrpSpPr/>
            <p:nvPr/>
          </p:nvGrpSpPr>
          <p:grpSpPr>
            <a:xfrm flipH="1">
              <a:off x="0" y="0"/>
              <a:ext cx="1270000" cy="1270000"/>
              <a:chOff x="0" y="0"/>
              <a:chExt cx="1270000" cy="1270000"/>
            </a:xfrm>
          </p:grpSpPr>
          <p:sp>
            <p:nvSpPr>
              <p:cNvPr id="98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11" name="Group"/>
              <p:cNvGrpSpPr/>
              <p:nvPr/>
            </p:nvGrpSpPr>
            <p:grpSpPr>
              <a:xfrm>
                <a:off x="46001" y="46001"/>
                <a:ext cx="1177998" cy="1177998"/>
                <a:chOff x="0" y="0"/>
                <a:chExt cx="1177997" cy="1177997"/>
              </a:xfrm>
            </p:grpSpPr>
            <p:pic>
              <p:nvPicPr>
                <p:cNvPr id="980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81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815" name="Group"/>
            <p:cNvGrpSpPr/>
            <p:nvPr/>
          </p:nvGrpSpPr>
          <p:grpSpPr>
            <a:xfrm flipH="1">
              <a:off x="0" y="6776780"/>
              <a:ext cx="1270000" cy="1270001"/>
              <a:chOff x="0" y="0"/>
              <a:chExt cx="1270000" cy="1270000"/>
            </a:xfrm>
          </p:grpSpPr>
          <p:sp>
            <p:nvSpPr>
              <p:cNvPr id="98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81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818" name="Group"/>
            <p:cNvGrpSpPr/>
            <p:nvPr/>
          </p:nvGrpSpPr>
          <p:grpSpPr>
            <a:xfrm flipH="1">
              <a:off x="0" y="8140696"/>
              <a:ext cx="1270000" cy="1270001"/>
              <a:chOff x="0" y="0"/>
              <a:chExt cx="1270000" cy="1270000"/>
            </a:xfrm>
          </p:grpSpPr>
          <p:sp>
            <p:nvSpPr>
              <p:cNvPr id="98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81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828" name="Group"/>
            <p:cNvGrpSpPr/>
            <p:nvPr/>
          </p:nvGrpSpPr>
          <p:grpSpPr>
            <a:xfrm flipH="1">
              <a:off x="0" y="1356782"/>
              <a:ext cx="1270000" cy="1270001"/>
              <a:chOff x="0" y="0"/>
              <a:chExt cx="1270000" cy="1270000"/>
            </a:xfrm>
          </p:grpSpPr>
          <p:sp>
            <p:nvSpPr>
              <p:cNvPr id="98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27" name="Group"/>
              <p:cNvGrpSpPr/>
              <p:nvPr/>
            </p:nvGrpSpPr>
            <p:grpSpPr>
              <a:xfrm flipH="1">
                <a:off x="47625" y="56900"/>
                <a:ext cx="1174751" cy="1156200"/>
                <a:chOff x="0" y="0"/>
                <a:chExt cx="1174749" cy="1156199"/>
              </a:xfrm>
            </p:grpSpPr>
            <p:pic>
              <p:nvPicPr>
                <p:cNvPr id="982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82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82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82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82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82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82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836" name="Group"/>
            <p:cNvGrpSpPr/>
            <p:nvPr/>
          </p:nvGrpSpPr>
          <p:grpSpPr>
            <a:xfrm flipH="1">
              <a:off x="0" y="4057648"/>
              <a:ext cx="1270000" cy="1270001"/>
              <a:chOff x="0" y="0"/>
              <a:chExt cx="1270000" cy="1270000"/>
            </a:xfrm>
          </p:grpSpPr>
          <p:sp>
            <p:nvSpPr>
              <p:cNvPr id="98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35" name="Group"/>
              <p:cNvGrpSpPr/>
              <p:nvPr/>
            </p:nvGrpSpPr>
            <p:grpSpPr>
              <a:xfrm>
                <a:off x="47624" y="74251"/>
                <a:ext cx="1174751" cy="1129000"/>
                <a:chOff x="0" y="0"/>
                <a:chExt cx="1174749" cy="1128998"/>
              </a:xfrm>
            </p:grpSpPr>
            <p:pic>
              <p:nvPicPr>
                <p:cNvPr id="983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83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83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83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83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843" name="Group"/>
            <p:cNvGrpSpPr/>
            <p:nvPr/>
          </p:nvGrpSpPr>
          <p:grpSpPr>
            <a:xfrm flipH="1">
              <a:off x="0" y="5414431"/>
              <a:ext cx="1270000" cy="1270001"/>
              <a:chOff x="0" y="0"/>
              <a:chExt cx="1270000" cy="1270000"/>
            </a:xfrm>
          </p:grpSpPr>
          <p:sp>
            <p:nvSpPr>
              <p:cNvPr id="98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42" name="Group"/>
              <p:cNvGrpSpPr/>
              <p:nvPr/>
            </p:nvGrpSpPr>
            <p:grpSpPr>
              <a:xfrm>
                <a:off x="47625" y="45767"/>
                <a:ext cx="1174751" cy="1178466"/>
                <a:chOff x="0" y="0"/>
                <a:chExt cx="1174750" cy="1178465"/>
              </a:xfrm>
            </p:grpSpPr>
            <p:pic>
              <p:nvPicPr>
                <p:cNvPr id="983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83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84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84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852" name="Group"/>
            <p:cNvGrpSpPr/>
            <p:nvPr/>
          </p:nvGrpSpPr>
          <p:grpSpPr>
            <a:xfrm flipH="1">
              <a:off x="0" y="2713565"/>
              <a:ext cx="1270000" cy="1270001"/>
              <a:chOff x="0" y="0"/>
              <a:chExt cx="1270000" cy="1270000"/>
            </a:xfrm>
          </p:grpSpPr>
          <p:sp>
            <p:nvSpPr>
              <p:cNvPr id="98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51" name="Group"/>
              <p:cNvGrpSpPr/>
              <p:nvPr/>
            </p:nvGrpSpPr>
            <p:grpSpPr>
              <a:xfrm>
                <a:off x="63500" y="30985"/>
                <a:ext cx="1111251" cy="1217225"/>
                <a:chOff x="0" y="0"/>
                <a:chExt cx="1111250" cy="1217223"/>
              </a:xfrm>
            </p:grpSpPr>
            <p:pic>
              <p:nvPicPr>
                <p:cNvPr id="984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84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84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84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84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85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865" name="Group"/>
          <p:cNvGrpSpPr/>
          <p:nvPr/>
        </p:nvGrpSpPr>
        <p:grpSpPr>
          <a:xfrm flipH="1">
            <a:off x="9417942" y="4640797"/>
            <a:ext cx="2066243" cy="2096156"/>
            <a:chOff x="0" y="0"/>
            <a:chExt cx="2066241" cy="2096154"/>
          </a:xfrm>
        </p:grpSpPr>
        <p:pic>
          <p:nvPicPr>
            <p:cNvPr id="9854" name="Image" descr="Image"/>
            <p:cNvPicPr>
              <a:picLocks noChangeAspect="1"/>
            </p:cNvPicPr>
            <p:nvPr/>
          </p:nvPicPr>
          <p:blipFill>
            <a:blip r:embed="rId8">
              <a:extLst/>
            </a:blip>
            <a:stretch>
              <a:fillRect/>
            </a:stretch>
          </p:blipFill>
          <p:spPr>
            <a:xfrm>
              <a:off x="66728" y="0"/>
              <a:ext cx="414260" cy="472005"/>
            </a:xfrm>
            <a:prstGeom prst="rect">
              <a:avLst/>
            </a:prstGeom>
            <a:ln w="12700" cap="flat">
              <a:noFill/>
              <a:miter lim="400000"/>
            </a:ln>
            <a:effectLst/>
          </p:spPr>
        </p:pic>
        <p:grpSp>
          <p:nvGrpSpPr>
            <p:cNvPr id="9864" name="Group"/>
            <p:cNvGrpSpPr/>
            <p:nvPr/>
          </p:nvGrpSpPr>
          <p:grpSpPr>
            <a:xfrm>
              <a:off x="0" y="1054259"/>
              <a:ext cx="2066242" cy="1041896"/>
              <a:chOff x="0" y="0"/>
              <a:chExt cx="2066241" cy="1041894"/>
            </a:xfrm>
          </p:grpSpPr>
          <p:pic>
            <p:nvPicPr>
              <p:cNvPr id="9855" name="Image" descr="Image"/>
              <p:cNvPicPr>
                <a:picLocks noChangeAspect="1"/>
              </p:cNvPicPr>
              <p:nvPr/>
            </p:nvPicPr>
            <p:blipFill>
              <a:blip r:embed="rId9">
                <a:extLst/>
              </a:blip>
              <a:stretch>
                <a:fillRect/>
              </a:stretch>
            </p:blipFill>
            <p:spPr>
              <a:xfrm>
                <a:off x="1256747" y="528030"/>
                <a:ext cx="399673" cy="513865"/>
              </a:xfrm>
              <a:prstGeom prst="rect">
                <a:avLst/>
              </a:prstGeom>
              <a:ln w="12700" cap="flat">
                <a:noFill/>
                <a:miter lim="400000"/>
              </a:ln>
              <a:effectLst/>
            </p:spPr>
          </p:pic>
          <p:pic>
            <p:nvPicPr>
              <p:cNvPr id="9856" name="Image" descr="Image"/>
              <p:cNvPicPr>
                <a:picLocks noChangeAspect="1"/>
              </p:cNvPicPr>
              <p:nvPr/>
            </p:nvPicPr>
            <p:blipFill>
              <a:blip r:embed="rId10">
                <a:extLst/>
              </a:blip>
              <a:stretch>
                <a:fillRect/>
              </a:stretch>
            </p:blipFill>
            <p:spPr>
              <a:xfrm>
                <a:off x="1252378" y="39994"/>
                <a:ext cx="312746" cy="458693"/>
              </a:xfrm>
              <a:prstGeom prst="rect">
                <a:avLst/>
              </a:prstGeom>
              <a:ln w="12700" cap="flat">
                <a:noFill/>
                <a:miter lim="400000"/>
              </a:ln>
              <a:effectLst/>
            </p:spPr>
          </p:pic>
          <p:pic>
            <p:nvPicPr>
              <p:cNvPr id="9857" name="Image" descr="Image"/>
              <p:cNvPicPr>
                <a:picLocks noChangeAspect="1"/>
              </p:cNvPicPr>
              <p:nvPr/>
            </p:nvPicPr>
            <p:blipFill>
              <a:blip r:embed="rId11">
                <a:extLst/>
              </a:blip>
              <a:stretch>
                <a:fillRect/>
              </a:stretch>
            </p:blipFill>
            <p:spPr>
              <a:xfrm>
                <a:off x="822483" y="548960"/>
                <a:ext cx="458363" cy="472005"/>
              </a:xfrm>
              <a:prstGeom prst="rect">
                <a:avLst/>
              </a:prstGeom>
              <a:ln w="12700" cap="flat">
                <a:noFill/>
                <a:miter lim="400000"/>
              </a:ln>
              <a:effectLst/>
            </p:spPr>
          </p:pic>
          <p:pic>
            <p:nvPicPr>
              <p:cNvPr id="9858" name="Image" descr="Image"/>
              <p:cNvPicPr>
                <a:picLocks noChangeAspect="1"/>
              </p:cNvPicPr>
              <p:nvPr/>
            </p:nvPicPr>
            <p:blipFill>
              <a:blip r:embed="rId12">
                <a:extLst/>
              </a:blip>
              <a:stretch>
                <a:fillRect/>
              </a:stretch>
            </p:blipFill>
            <p:spPr>
              <a:xfrm>
                <a:off x="1749066" y="306995"/>
                <a:ext cx="317176" cy="436116"/>
              </a:xfrm>
              <a:prstGeom prst="rect">
                <a:avLst/>
              </a:prstGeom>
              <a:ln w="12700" cap="flat">
                <a:noFill/>
                <a:miter lim="400000"/>
              </a:ln>
              <a:effectLst/>
            </p:spPr>
          </p:pic>
          <p:pic>
            <p:nvPicPr>
              <p:cNvPr id="9859" name="Image" descr="Image"/>
              <p:cNvPicPr>
                <a:picLocks noChangeAspect="1"/>
              </p:cNvPicPr>
              <p:nvPr/>
            </p:nvPicPr>
            <p:blipFill>
              <a:blip r:embed="rId13">
                <a:extLst/>
              </a:blip>
              <a:stretch>
                <a:fillRect/>
              </a:stretch>
            </p:blipFill>
            <p:spPr>
              <a:xfrm>
                <a:off x="0" y="35586"/>
                <a:ext cx="406317" cy="467510"/>
              </a:xfrm>
              <a:prstGeom prst="rect">
                <a:avLst/>
              </a:prstGeom>
              <a:ln w="12700" cap="flat">
                <a:noFill/>
                <a:miter lim="400000"/>
              </a:ln>
              <a:effectLst/>
            </p:spPr>
          </p:pic>
          <p:pic>
            <p:nvPicPr>
              <p:cNvPr id="9860" name="Image" descr="Image"/>
              <p:cNvPicPr>
                <a:picLocks noChangeAspect="1"/>
              </p:cNvPicPr>
              <p:nvPr/>
            </p:nvPicPr>
            <p:blipFill>
              <a:blip r:embed="rId14">
                <a:extLst/>
              </a:blip>
              <a:stretch>
                <a:fillRect/>
              </a:stretch>
            </p:blipFill>
            <p:spPr>
              <a:xfrm>
                <a:off x="52053" y="569098"/>
                <a:ext cx="302210" cy="431729"/>
              </a:xfrm>
              <a:prstGeom prst="rect">
                <a:avLst/>
              </a:prstGeom>
              <a:ln w="12700" cap="flat">
                <a:noFill/>
                <a:miter lim="400000"/>
              </a:ln>
              <a:effectLst/>
            </p:spPr>
          </p:pic>
          <p:pic>
            <p:nvPicPr>
              <p:cNvPr id="9861" name="Image" descr="Image"/>
              <p:cNvPicPr>
                <a:picLocks noChangeAspect="1"/>
              </p:cNvPicPr>
              <p:nvPr/>
            </p:nvPicPr>
            <p:blipFill>
              <a:blip r:embed="rId15">
                <a:extLst/>
              </a:blip>
              <a:stretch>
                <a:fillRect/>
              </a:stretch>
            </p:blipFill>
            <p:spPr>
              <a:xfrm>
                <a:off x="456968" y="555406"/>
                <a:ext cx="347438" cy="459114"/>
              </a:xfrm>
              <a:prstGeom prst="rect">
                <a:avLst/>
              </a:prstGeom>
              <a:ln w="12700" cap="flat">
                <a:noFill/>
                <a:miter lim="400000"/>
              </a:ln>
              <a:effectLst/>
            </p:spPr>
          </p:pic>
          <p:pic>
            <p:nvPicPr>
              <p:cNvPr id="9862" name="Image" descr="Image"/>
              <p:cNvPicPr>
                <a:picLocks noChangeAspect="1"/>
              </p:cNvPicPr>
              <p:nvPr/>
            </p:nvPicPr>
            <p:blipFill>
              <a:blip r:embed="rId16">
                <a:extLst/>
              </a:blip>
              <a:stretch>
                <a:fillRect/>
              </a:stretch>
            </p:blipFill>
            <p:spPr>
              <a:xfrm>
                <a:off x="456968" y="44088"/>
                <a:ext cx="320630" cy="450505"/>
              </a:xfrm>
              <a:prstGeom prst="rect">
                <a:avLst/>
              </a:prstGeom>
              <a:ln w="12700" cap="flat">
                <a:noFill/>
                <a:miter lim="400000"/>
              </a:ln>
              <a:effectLst/>
            </p:spPr>
          </p:pic>
          <p:pic>
            <p:nvPicPr>
              <p:cNvPr id="9863" name="Image" descr="Image"/>
              <p:cNvPicPr>
                <a:picLocks noChangeAspect="1"/>
              </p:cNvPicPr>
              <p:nvPr/>
            </p:nvPicPr>
            <p:blipFill>
              <a:blip r:embed="rId17">
                <a:extLst/>
              </a:blip>
              <a:stretch>
                <a:fillRect/>
              </a:stretch>
            </p:blipFill>
            <p:spPr>
              <a:xfrm>
                <a:off x="825024" y="0"/>
                <a:ext cx="453282" cy="538682"/>
              </a:xfrm>
              <a:prstGeom prst="rect">
                <a:avLst/>
              </a:prstGeom>
              <a:ln w="12700" cap="flat">
                <a:noFill/>
                <a:miter lim="400000"/>
              </a:ln>
              <a:effectLst/>
            </p:spPr>
          </p:pic>
        </p:grpSp>
      </p:grpSp>
      <p:grpSp>
        <p:nvGrpSpPr>
          <p:cNvPr id="9876" name="Group"/>
          <p:cNvGrpSpPr/>
          <p:nvPr/>
        </p:nvGrpSpPr>
        <p:grpSpPr>
          <a:xfrm flipH="1">
            <a:off x="1427669" y="489318"/>
            <a:ext cx="1509945" cy="8739499"/>
            <a:chOff x="0" y="0"/>
            <a:chExt cx="1509944" cy="8739497"/>
          </a:xfrm>
        </p:grpSpPr>
        <p:pic>
          <p:nvPicPr>
            <p:cNvPr id="9866" name="Image" descr="Image"/>
            <p:cNvPicPr>
              <a:picLocks noChangeAspect="1"/>
            </p:cNvPicPr>
            <p:nvPr/>
          </p:nvPicPr>
          <p:blipFill>
            <a:blip r:embed="rId18">
              <a:extLst/>
            </a:blip>
            <a:stretch>
              <a:fillRect/>
            </a:stretch>
          </p:blipFill>
          <p:spPr>
            <a:xfrm>
              <a:off x="1152896" y="2667850"/>
              <a:ext cx="357049" cy="558203"/>
            </a:xfrm>
            <a:prstGeom prst="rect">
              <a:avLst/>
            </a:prstGeom>
            <a:ln w="12700" cap="flat">
              <a:noFill/>
              <a:miter lim="400000"/>
            </a:ln>
            <a:effectLst/>
          </p:spPr>
        </p:pic>
        <p:pic>
          <p:nvPicPr>
            <p:cNvPr id="9867" name="Image" descr="Image"/>
            <p:cNvPicPr>
              <a:picLocks noChangeAspect="1"/>
            </p:cNvPicPr>
            <p:nvPr/>
          </p:nvPicPr>
          <p:blipFill>
            <a:blip r:embed="rId19">
              <a:extLst/>
            </a:blip>
            <a:stretch>
              <a:fillRect/>
            </a:stretch>
          </p:blipFill>
          <p:spPr>
            <a:xfrm>
              <a:off x="1124377" y="4118140"/>
              <a:ext cx="373681" cy="538683"/>
            </a:xfrm>
            <a:prstGeom prst="rect">
              <a:avLst/>
            </a:prstGeom>
            <a:ln w="12700" cap="flat">
              <a:noFill/>
              <a:miter lim="400000"/>
            </a:ln>
            <a:effectLst/>
          </p:spPr>
        </p:pic>
        <p:pic>
          <p:nvPicPr>
            <p:cNvPr id="9868" name="Image" descr="Image"/>
            <p:cNvPicPr>
              <a:picLocks noChangeAspect="1"/>
            </p:cNvPicPr>
            <p:nvPr/>
          </p:nvPicPr>
          <p:blipFill>
            <a:blip r:embed="rId20">
              <a:extLst/>
            </a:blip>
            <a:stretch>
              <a:fillRect/>
            </a:stretch>
          </p:blipFill>
          <p:spPr>
            <a:xfrm>
              <a:off x="532727" y="5282501"/>
              <a:ext cx="429772" cy="593669"/>
            </a:xfrm>
            <a:prstGeom prst="rect">
              <a:avLst/>
            </a:prstGeom>
            <a:ln w="12700" cap="flat">
              <a:noFill/>
              <a:miter lim="400000"/>
            </a:ln>
            <a:effectLst/>
          </p:spPr>
        </p:pic>
        <p:pic>
          <p:nvPicPr>
            <p:cNvPr id="9869" name="Image" descr="Image"/>
            <p:cNvPicPr>
              <a:picLocks noChangeAspect="1"/>
            </p:cNvPicPr>
            <p:nvPr/>
          </p:nvPicPr>
          <p:blipFill>
            <a:blip r:embed="rId21">
              <a:extLst/>
            </a:blip>
            <a:stretch>
              <a:fillRect/>
            </a:stretch>
          </p:blipFill>
          <p:spPr>
            <a:xfrm>
              <a:off x="1089370" y="1461031"/>
              <a:ext cx="387867" cy="551963"/>
            </a:xfrm>
            <a:prstGeom prst="rect">
              <a:avLst/>
            </a:prstGeom>
            <a:ln w="12700" cap="flat">
              <a:noFill/>
              <a:miter lim="400000"/>
            </a:ln>
            <a:effectLst/>
          </p:spPr>
        </p:pic>
        <p:pic>
          <p:nvPicPr>
            <p:cNvPr id="9870" name="Image" descr="Image"/>
            <p:cNvPicPr>
              <a:picLocks noChangeAspect="1"/>
            </p:cNvPicPr>
            <p:nvPr/>
          </p:nvPicPr>
          <p:blipFill>
            <a:blip r:embed="rId22">
              <a:extLst/>
            </a:blip>
            <a:stretch>
              <a:fillRect/>
            </a:stretch>
          </p:blipFill>
          <p:spPr>
            <a:xfrm>
              <a:off x="0" y="5290475"/>
              <a:ext cx="367817" cy="567051"/>
            </a:xfrm>
            <a:prstGeom prst="rect">
              <a:avLst/>
            </a:prstGeom>
            <a:ln w="12700" cap="flat">
              <a:noFill/>
              <a:miter lim="400000"/>
            </a:ln>
            <a:effectLst/>
          </p:spPr>
        </p:pic>
        <p:pic>
          <p:nvPicPr>
            <p:cNvPr id="9871" name="Image" descr="Image"/>
            <p:cNvPicPr>
              <a:picLocks noChangeAspect="1"/>
            </p:cNvPicPr>
            <p:nvPr/>
          </p:nvPicPr>
          <p:blipFill>
            <a:blip r:embed="rId23">
              <a:extLst/>
            </a:blip>
            <a:stretch>
              <a:fillRect/>
            </a:stretch>
          </p:blipFill>
          <p:spPr>
            <a:xfrm>
              <a:off x="1098814" y="6744279"/>
              <a:ext cx="368979" cy="526604"/>
            </a:xfrm>
            <a:prstGeom prst="rect">
              <a:avLst/>
            </a:prstGeom>
            <a:ln w="12700" cap="flat">
              <a:noFill/>
              <a:miter lim="400000"/>
            </a:ln>
            <a:effectLst/>
          </p:spPr>
        </p:pic>
        <p:pic>
          <p:nvPicPr>
            <p:cNvPr id="9872" name="Image" descr="Image"/>
            <p:cNvPicPr>
              <a:picLocks noChangeAspect="1"/>
            </p:cNvPicPr>
            <p:nvPr/>
          </p:nvPicPr>
          <p:blipFill>
            <a:blip r:embed="rId24">
              <a:extLst/>
            </a:blip>
            <a:stretch>
              <a:fillRect/>
            </a:stretch>
          </p:blipFill>
          <p:spPr>
            <a:xfrm>
              <a:off x="1059005" y="8181295"/>
              <a:ext cx="417395" cy="558203"/>
            </a:xfrm>
            <a:prstGeom prst="rect">
              <a:avLst/>
            </a:prstGeom>
            <a:ln w="12700" cap="flat">
              <a:noFill/>
              <a:miter lim="400000"/>
            </a:ln>
            <a:effectLst/>
          </p:spPr>
        </p:pic>
        <p:pic>
          <p:nvPicPr>
            <p:cNvPr id="9873" name="Image" descr="Image"/>
            <p:cNvPicPr>
              <a:picLocks noChangeAspect="1"/>
            </p:cNvPicPr>
            <p:nvPr/>
          </p:nvPicPr>
          <p:blipFill>
            <a:blip r:embed="rId25">
              <a:extLst/>
            </a:blip>
            <a:stretch>
              <a:fillRect/>
            </a:stretch>
          </p:blipFill>
          <p:spPr>
            <a:xfrm>
              <a:off x="1127409" y="5300235"/>
              <a:ext cx="311789" cy="558202"/>
            </a:xfrm>
            <a:prstGeom prst="rect">
              <a:avLst/>
            </a:prstGeom>
            <a:ln w="12700" cap="flat">
              <a:noFill/>
              <a:miter lim="400000"/>
            </a:ln>
            <a:effectLst/>
          </p:spPr>
        </p:pic>
        <p:pic>
          <p:nvPicPr>
            <p:cNvPr id="9874" name="Image" descr="Image"/>
            <p:cNvPicPr>
              <a:picLocks noChangeAspect="1"/>
            </p:cNvPicPr>
            <p:nvPr/>
          </p:nvPicPr>
          <p:blipFill>
            <a:blip r:embed="rId26">
              <a:extLst/>
            </a:blip>
            <a:stretch>
              <a:fillRect/>
            </a:stretch>
          </p:blipFill>
          <p:spPr>
            <a:xfrm>
              <a:off x="1037346" y="0"/>
              <a:ext cx="460712" cy="593668"/>
            </a:xfrm>
            <a:prstGeom prst="rect">
              <a:avLst/>
            </a:prstGeom>
            <a:ln w="12700" cap="flat">
              <a:noFill/>
              <a:miter lim="400000"/>
            </a:ln>
            <a:effectLst/>
          </p:spPr>
        </p:pic>
        <p:pic>
          <p:nvPicPr>
            <p:cNvPr id="9875" name="Image" descr="Image"/>
            <p:cNvPicPr>
              <a:picLocks noChangeAspect="1"/>
            </p:cNvPicPr>
            <p:nvPr/>
          </p:nvPicPr>
          <p:blipFill>
            <a:blip r:embed="rId27">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80"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881"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882"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928" name="Group"/>
          <p:cNvGrpSpPr/>
          <p:nvPr/>
        </p:nvGrpSpPr>
        <p:grpSpPr>
          <a:xfrm>
            <a:off x="143751" y="171451"/>
            <a:ext cx="1270001" cy="9410697"/>
            <a:chOff x="0" y="0"/>
            <a:chExt cx="1270000" cy="9410696"/>
          </a:xfrm>
        </p:grpSpPr>
        <p:grpSp>
          <p:nvGrpSpPr>
            <p:cNvPr id="9887" name="Group"/>
            <p:cNvGrpSpPr/>
            <p:nvPr/>
          </p:nvGrpSpPr>
          <p:grpSpPr>
            <a:xfrm flipH="1">
              <a:off x="0" y="0"/>
              <a:ext cx="1270000" cy="1270000"/>
              <a:chOff x="0" y="0"/>
              <a:chExt cx="1270000" cy="1270000"/>
            </a:xfrm>
          </p:grpSpPr>
          <p:sp>
            <p:nvSpPr>
              <p:cNvPr id="98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86" name="Group"/>
              <p:cNvGrpSpPr/>
              <p:nvPr/>
            </p:nvGrpSpPr>
            <p:grpSpPr>
              <a:xfrm>
                <a:off x="46001" y="46001"/>
                <a:ext cx="1177998" cy="1177998"/>
                <a:chOff x="0" y="0"/>
                <a:chExt cx="1177997" cy="1177997"/>
              </a:xfrm>
            </p:grpSpPr>
            <p:pic>
              <p:nvPicPr>
                <p:cNvPr id="988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88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890" name="Group"/>
            <p:cNvGrpSpPr/>
            <p:nvPr/>
          </p:nvGrpSpPr>
          <p:grpSpPr>
            <a:xfrm flipH="1">
              <a:off x="0" y="6776780"/>
              <a:ext cx="1270000" cy="1270001"/>
              <a:chOff x="0" y="0"/>
              <a:chExt cx="1270000" cy="1270000"/>
            </a:xfrm>
          </p:grpSpPr>
          <p:sp>
            <p:nvSpPr>
              <p:cNvPr id="98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88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893" name="Group"/>
            <p:cNvGrpSpPr/>
            <p:nvPr/>
          </p:nvGrpSpPr>
          <p:grpSpPr>
            <a:xfrm flipH="1">
              <a:off x="0" y="8140696"/>
              <a:ext cx="1270000" cy="1270001"/>
              <a:chOff x="0" y="0"/>
              <a:chExt cx="1270000" cy="1270000"/>
            </a:xfrm>
          </p:grpSpPr>
          <p:sp>
            <p:nvSpPr>
              <p:cNvPr id="98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89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903" name="Group"/>
            <p:cNvGrpSpPr/>
            <p:nvPr/>
          </p:nvGrpSpPr>
          <p:grpSpPr>
            <a:xfrm flipH="1">
              <a:off x="0" y="1356782"/>
              <a:ext cx="1270000" cy="1270001"/>
              <a:chOff x="0" y="0"/>
              <a:chExt cx="1270000" cy="1270000"/>
            </a:xfrm>
          </p:grpSpPr>
          <p:sp>
            <p:nvSpPr>
              <p:cNvPr id="98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02" name="Group"/>
              <p:cNvGrpSpPr/>
              <p:nvPr/>
            </p:nvGrpSpPr>
            <p:grpSpPr>
              <a:xfrm flipH="1">
                <a:off x="47625" y="56900"/>
                <a:ext cx="1174751" cy="1156200"/>
                <a:chOff x="0" y="0"/>
                <a:chExt cx="1174749" cy="1156199"/>
              </a:xfrm>
            </p:grpSpPr>
            <p:pic>
              <p:nvPicPr>
                <p:cNvPr id="989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89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89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89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89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90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90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911" name="Group"/>
            <p:cNvGrpSpPr/>
            <p:nvPr/>
          </p:nvGrpSpPr>
          <p:grpSpPr>
            <a:xfrm flipH="1">
              <a:off x="0" y="4057648"/>
              <a:ext cx="1270000" cy="1270001"/>
              <a:chOff x="0" y="0"/>
              <a:chExt cx="1270000" cy="1270000"/>
            </a:xfrm>
          </p:grpSpPr>
          <p:sp>
            <p:nvSpPr>
              <p:cNvPr id="99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10" name="Group"/>
              <p:cNvGrpSpPr/>
              <p:nvPr/>
            </p:nvGrpSpPr>
            <p:grpSpPr>
              <a:xfrm>
                <a:off x="47624" y="74251"/>
                <a:ext cx="1174751" cy="1129000"/>
                <a:chOff x="0" y="0"/>
                <a:chExt cx="1174749" cy="1128998"/>
              </a:xfrm>
            </p:grpSpPr>
            <p:pic>
              <p:nvPicPr>
                <p:cNvPr id="990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90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90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90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90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918" name="Group"/>
            <p:cNvGrpSpPr/>
            <p:nvPr/>
          </p:nvGrpSpPr>
          <p:grpSpPr>
            <a:xfrm flipH="1">
              <a:off x="0" y="5414431"/>
              <a:ext cx="1270000" cy="1270001"/>
              <a:chOff x="0" y="0"/>
              <a:chExt cx="1270000" cy="1270000"/>
            </a:xfrm>
          </p:grpSpPr>
          <p:sp>
            <p:nvSpPr>
              <p:cNvPr id="99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17" name="Group"/>
              <p:cNvGrpSpPr/>
              <p:nvPr/>
            </p:nvGrpSpPr>
            <p:grpSpPr>
              <a:xfrm>
                <a:off x="47625" y="45767"/>
                <a:ext cx="1174751" cy="1178466"/>
                <a:chOff x="0" y="0"/>
                <a:chExt cx="1174750" cy="1178465"/>
              </a:xfrm>
            </p:grpSpPr>
            <p:pic>
              <p:nvPicPr>
                <p:cNvPr id="991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91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91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91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927" name="Group"/>
            <p:cNvGrpSpPr/>
            <p:nvPr/>
          </p:nvGrpSpPr>
          <p:grpSpPr>
            <a:xfrm flipH="1">
              <a:off x="0" y="2713565"/>
              <a:ext cx="1270000" cy="1270001"/>
              <a:chOff x="0" y="0"/>
              <a:chExt cx="1270000" cy="1270000"/>
            </a:xfrm>
          </p:grpSpPr>
          <p:sp>
            <p:nvSpPr>
              <p:cNvPr id="99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26" name="Group"/>
              <p:cNvGrpSpPr/>
              <p:nvPr/>
            </p:nvGrpSpPr>
            <p:grpSpPr>
              <a:xfrm>
                <a:off x="63500" y="30985"/>
                <a:ext cx="1111251" cy="1217225"/>
                <a:chOff x="0" y="0"/>
                <a:chExt cx="1111250" cy="1217223"/>
              </a:xfrm>
            </p:grpSpPr>
            <p:pic>
              <p:nvPicPr>
                <p:cNvPr id="992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92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92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92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92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92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974" name="Group"/>
          <p:cNvGrpSpPr/>
          <p:nvPr/>
        </p:nvGrpSpPr>
        <p:grpSpPr>
          <a:xfrm>
            <a:off x="11578348" y="171451"/>
            <a:ext cx="1270001" cy="9410698"/>
            <a:chOff x="0" y="0"/>
            <a:chExt cx="1270000" cy="9410696"/>
          </a:xfrm>
        </p:grpSpPr>
        <p:grpSp>
          <p:nvGrpSpPr>
            <p:cNvPr id="9933" name="Group"/>
            <p:cNvGrpSpPr/>
            <p:nvPr/>
          </p:nvGrpSpPr>
          <p:grpSpPr>
            <a:xfrm flipH="1">
              <a:off x="0" y="0"/>
              <a:ext cx="1270000" cy="1270000"/>
              <a:chOff x="0" y="0"/>
              <a:chExt cx="1270000" cy="1270000"/>
            </a:xfrm>
          </p:grpSpPr>
          <p:sp>
            <p:nvSpPr>
              <p:cNvPr id="99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32" name="Group"/>
              <p:cNvGrpSpPr/>
              <p:nvPr/>
            </p:nvGrpSpPr>
            <p:grpSpPr>
              <a:xfrm>
                <a:off x="46001" y="46001"/>
                <a:ext cx="1177998" cy="1177998"/>
                <a:chOff x="0" y="0"/>
                <a:chExt cx="1177997" cy="1177997"/>
              </a:xfrm>
            </p:grpSpPr>
            <p:pic>
              <p:nvPicPr>
                <p:cNvPr id="993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93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936" name="Group"/>
            <p:cNvGrpSpPr/>
            <p:nvPr/>
          </p:nvGrpSpPr>
          <p:grpSpPr>
            <a:xfrm flipH="1">
              <a:off x="0" y="6776780"/>
              <a:ext cx="1270000" cy="1270001"/>
              <a:chOff x="0" y="0"/>
              <a:chExt cx="1270000" cy="1270000"/>
            </a:xfrm>
          </p:grpSpPr>
          <p:sp>
            <p:nvSpPr>
              <p:cNvPr id="99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93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939" name="Group"/>
            <p:cNvGrpSpPr/>
            <p:nvPr/>
          </p:nvGrpSpPr>
          <p:grpSpPr>
            <a:xfrm flipH="1">
              <a:off x="0" y="8140696"/>
              <a:ext cx="1270000" cy="1270001"/>
              <a:chOff x="0" y="0"/>
              <a:chExt cx="1270000" cy="1270000"/>
            </a:xfrm>
          </p:grpSpPr>
          <p:sp>
            <p:nvSpPr>
              <p:cNvPr id="99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93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949" name="Group"/>
            <p:cNvGrpSpPr/>
            <p:nvPr/>
          </p:nvGrpSpPr>
          <p:grpSpPr>
            <a:xfrm flipH="1">
              <a:off x="0" y="1356782"/>
              <a:ext cx="1270000" cy="1270001"/>
              <a:chOff x="0" y="0"/>
              <a:chExt cx="1270000" cy="1270000"/>
            </a:xfrm>
          </p:grpSpPr>
          <p:sp>
            <p:nvSpPr>
              <p:cNvPr id="99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48" name="Group"/>
              <p:cNvGrpSpPr/>
              <p:nvPr/>
            </p:nvGrpSpPr>
            <p:grpSpPr>
              <a:xfrm flipH="1">
                <a:off x="47625" y="56900"/>
                <a:ext cx="1174751" cy="1156200"/>
                <a:chOff x="0" y="0"/>
                <a:chExt cx="1174749" cy="1156199"/>
              </a:xfrm>
            </p:grpSpPr>
            <p:pic>
              <p:nvPicPr>
                <p:cNvPr id="994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94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94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94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94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94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94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957" name="Group"/>
            <p:cNvGrpSpPr/>
            <p:nvPr/>
          </p:nvGrpSpPr>
          <p:grpSpPr>
            <a:xfrm flipH="1">
              <a:off x="0" y="4057648"/>
              <a:ext cx="1270000" cy="1270001"/>
              <a:chOff x="0" y="0"/>
              <a:chExt cx="1270000" cy="1270000"/>
            </a:xfrm>
          </p:grpSpPr>
          <p:sp>
            <p:nvSpPr>
              <p:cNvPr id="99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56" name="Group"/>
              <p:cNvGrpSpPr/>
              <p:nvPr/>
            </p:nvGrpSpPr>
            <p:grpSpPr>
              <a:xfrm>
                <a:off x="47624" y="74251"/>
                <a:ext cx="1174751" cy="1129000"/>
                <a:chOff x="0" y="0"/>
                <a:chExt cx="1174749" cy="1128998"/>
              </a:xfrm>
            </p:grpSpPr>
            <p:pic>
              <p:nvPicPr>
                <p:cNvPr id="995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95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95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95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95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964" name="Group"/>
            <p:cNvGrpSpPr/>
            <p:nvPr/>
          </p:nvGrpSpPr>
          <p:grpSpPr>
            <a:xfrm flipH="1">
              <a:off x="0" y="5414431"/>
              <a:ext cx="1270000" cy="1270001"/>
              <a:chOff x="0" y="0"/>
              <a:chExt cx="1270000" cy="1270000"/>
            </a:xfrm>
          </p:grpSpPr>
          <p:sp>
            <p:nvSpPr>
              <p:cNvPr id="99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63" name="Group"/>
              <p:cNvGrpSpPr/>
              <p:nvPr/>
            </p:nvGrpSpPr>
            <p:grpSpPr>
              <a:xfrm>
                <a:off x="47625" y="45767"/>
                <a:ext cx="1174751" cy="1178466"/>
                <a:chOff x="0" y="0"/>
                <a:chExt cx="1174750" cy="1178465"/>
              </a:xfrm>
            </p:grpSpPr>
            <p:pic>
              <p:nvPicPr>
                <p:cNvPr id="995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96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96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96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973" name="Group"/>
            <p:cNvGrpSpPr/>
            <p:nvPr/>
          </p:nvGrpSpPr>
          <p:grpSpPr>
            <a:xfrm flipH="1">
              <a:off x="0" y="2713565"/>
              <a:ext cx="1270000" cy="1270001"/>
              <a:chOff x="0" y="0"/>
              <a:chExt cx="1270000" cy="1270000"/>
            </a:xfrm>
          </p:grpSpPr>
          <p:sp>
            <p:nvSpPr>
              <p:cNvPr id="99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72" name="Group"/>
              <p:cNvGrpSpPr/>
              <p:nvPr/>
            </p:nvGrpSpPr>
            <p:grpSpPr>
              <a:xfrm>
                <a:off x="63500" y="30985"/>
                <a:ext cx="1111251" cy="1217225"/>
                <a:chOff x="0" y="0"/>
                <a:chExt cx="1111250" cy="1217223"/>
              </a:xfrm>
            </p:grpSpPr>
            <p:pic>
              <p:nvPicPr>
                <p:cNvPr id="996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96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96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96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97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97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982" name="Group"/>
          <p:cNvGrpSpPr/>
          <p:nvPr/>
        </p:nvGrpSpPr>
        <p:grpSpPr>
          <a:xfrm>
            <a:off x="3059098" y="8276496"/>
            <a:ext cx="6873904" cy="1268318"/>
            <a:chOff x="0" y="0"/>
            <a:chExt cx="6873902" cy="1268316"/>
          </a:xfrm>
        </p:grpSpPr>
        <p:pic>
          <p:nvPicPr>
            <p:cNvPr id="9975"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9976"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9977"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9978"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9979"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9980"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9981"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10006" name="Group"/>
          <p:cNvGrpSpPr/>
          <p:nvPr/>
        </p:nvGrpSpPr>
        <p:grpSpPr>
          <a:xfrm flipH="1">
            <a:off x="1427669" y="489318"/>
            <a:ext cx="10056516" cy="8739499"/>
            <a:chOff x="0" y="0"/>
            <a:chExt cx="10056514" cy="8739497"/>
          </a:xfrm>
        </p:grpSpPr>
        <p:grpSp>
          <p:nvGrpSpPr>
            <p:cNvPr id="9994" name="Group"/>
            <p:cNvGrpSpPr/>
            <p:nvPr/>
          </p:nvGrpSpPr>
          <p:grpSpPr>
            <a:xfrm>
              <a:off x="0" y="4151479"/>
              <a:ext cx="2066242" cy="2096155"/>
              <a:chOff x="0" y="0"/>
              <a:chExt cx="2066241" cy="2096154"/>
            </a:xfrm>
          </p:grpSpPr>
          <p:pic>
            <p:nvPicPr>
              <p:cNvPr id="9983" name="Image" descr="Image"/>
              <p:cNvPicPr>
                <a:picLocks noChangeAspect="1"/>
              </p:cNvPicPr>
              <p:nvPr/>
            </p:nvPicPr>
            <p:blipFill>
              <a:blip r:embed="rId15">
                <a:extLst/>
              </a:blip>
              <a:stretch>
                <a:fillRect/>
              </a:stretch>
            </p:blipFill>
            <p:spPr>
              <a:xfrm>
                <a:off x="66728" y="0"/>
                <a:ext cx="414260" cy="472005"/>
              </a:xfrm>
              <a:prstGeom prst="rect">
                <a:avLst/>
              </a:prstGeom>
              <a:ln w="12700" cap="flat">
                <a:noFill/>
                <a:miter lim="400000"/>
              </a:ln>
              <a:effectLst/>
            </p:spPr>
          </p:pic>
          <p:grpSp>
            <p:nvGrpSpPr>
              <p:cNvPr id="9993" name="Group"/>
              <p:cNvGrpSpPr/>
              <p:nvPr/>
            </p:nvGrpSpPr>
            <p:grpSpPr>
              <a:xfrm>
                <a:off x="0" y="1054259"/>
                <a:ext cx="2066242" cy="1041896"/>
                <a:chOff x="0" y="0"/>
                <a:chExt cx="2066241" cy="1041894"/>
              </a:xfrm>
            </p:grpSpPr>
            <p:pic>
              <p:nvPicPr>
                <p:cNvPr id="9984" name="Image" descr="Image"/>
                <p:cNvPicPr>
                  <a:picLocks noChangeAspect="1"/>
                </p:cNvPicPr>
                <p:nvPr/>
              </p:nvPicPr>
              <p:blipFill>
                <a:blip r:embed="rId16">
                  <a:extLst/>
                </a:blip>
                <a:stretch>
                  <a:fillRect/>
                </a:stretch>
              </p:blipFill>
              <p:spPr>
                <a:xfrm>
                  <a:off x="1256747" y="528030"/>
                  <a:ext cx="399673" cy="513865"/>
                </a:xfrm>
                <a:prstGeom prst="rect">
                  <a:avLst/>
                </a:prstGeom>
                <a:ln w="12700" cap="flat">
                  <a:noFill/>
                  <a:miter lim="400000"/>
                </a:ln>
                <a:effectLst/>
              </p:spPr>
            </p:pic>
            <p:pic>
              <p:nvPicPr>
                <p:cNvPr id="9985" name="Image" descr="Image"/>
                <p:cNvPicPr>
                  <a:picLocks noChangeAspect="1"/>
                </p:cNvPicPr>
                <p:nvPr/>
              </p:nvPicPr>
              <p:blipFill>
                <a:blip r:embed="rId17">
                  <a:extLst/>
                </a:blip>
                <a:stretch>
                  <a:fillRect/>
                </a:stretch>
              </p:blipFill>
              <p:spPr>
                <a:xfrm>
                  <a:off x="1252378" y="39994"/>
                  <a:ext cx="312746" cy="458693"/>
                </a:xfrm>
                <a:prstGeom prst="rect">
                  <a:avLst/>
                </a:prstGeom>
                <a:ln w="12700" cap="flat">
                  <a:noFill/>
                  <a:miter lim="400000"/>
                </a:ln>
                <a:effectLst/>
              </p:spPr>
            </p:pic>
            <p:pic>
              <p:nvPicPr>
                <p:cNvPr id="9986" name="Image" descr="Image"/>
                <p:cNvPicPr>
                  <a:picLocks noChangeAspect="1"/>
                </p:cNvPicPr>
                <p:nvPr/>
              </p:nvPicPr>
              <p:blipFill>
                <a:blip r:embed="rId18">
                  <a:extLst/>
                </a:blip>
                <a:stretch>
                  <a:fillRect/>
                </a:stretch>
              </p:blipFill>
              <p:spPr>
                <a:xfrm>
                  <a:off x="822483" y="548960"/>
                  <a:ext cx="458363" cy="472005"/>
                </a:xfrm>
                <a:prstGeom prst="rect">
                  <a:avLst/>
                </a:prstGeom>
                <a:ln w="12700" cap="flat">
                  <a:noFill/>
                  <a:miter lim="400000"/>
                </a:ln>
                <a:effectLst/>
              </p:spPr>
            </p:pic>
            <p:pic>
              <p:nvPicPr>
                <p:cNvPr id="9987" name="Image" descr="Image"/>
                <p:cNvPicPr>
                  <a:picLocks noChangeAspect="1"/>
                </p:cNvPicPr>
                <p:nvPr/>
              </p:nvPicPr>
              <p:blipFill>
                <a:blip r:embed="rId19">
                  <a:extLst/>
                </a:blip>
                <a:stretch>
                  <a:fillRect/>
                </a:stretch>
              </p:blipFill>
              <p:spPr>
                <a:xfrm>
                  <a:off x="1749066" y="306995"/>
                  <a:ext cx="317176" cy="436116"/>
                </a:xfrm>
                <a:prstGeom prst="rect">
                  <a:avLst/>
                </a:prstGeom>
                <a:ln w="12700" cap="flat">
                  <a:noFill/>
                  <a:miter lim="400000"/>
                </a:ln>
                <a:effectLst/>
              </p:spPr>
            </p:pic>
            <p:pic>
              <p:nvPicPr>
                <p:cNvPr id="9988" name="Image" descr="Image"/>
                <p:cNvPicPr>
                  <a:picLocks noChangeAspect="1"/>
                </p:cNvPicPr>
                <p:nvPr/>
              </p:nvPicPr>
              <p:blipFill>
                <a:blip r:embed="rId20">
                  <a:extLst/>
                </a:blip>
                <a:stretch>
                  <a:fillRect/>
                </a:stretch>
              </p:blipFill>
              <p:spPr>
                <a:xfrm>
                  <a:off x="0" y="35586"/>
                  <a:ext cx="406317" cy="467510"/>
                </a:xfrm>
                <a:prstGeom prst="rect">
                  <a:avLst/>
                </a:prstGeom>
                <a:ln w="12700" cap="flat">
                  <a:noFill/>
                  <a:miter lim="400000"/>
                </a:ln>
                <a:effectLst/>
              </p:spPr>
            </p:pic>
            <p:pic>
              <p:nvPicPr>
                <p:cNvPr id="9989" name="Image" descr="Image"/>
                <p:cNvPicPr>
                  <a:picLocks noChangeAspect="1"/>
                </p:cNvPicPr>
                <p:nvPr/>
              </p:nvPicPr>
              <p:blipFill>
                <a:blip r:embed="rId21">
                  <a:extLst/>
                </a:blip>
                <a:stretch>
                  <a:fillRect/>
                </a:stretch>
              </p:blipFill>
              <p:spPr>
                <a:xfrm>
                  <a:off x="52053" y="569098"/>
                  <a:ext cx="302210" cy="431729"/>
                </a:xfrm>
                <a:prstGeom prst="rect">
                  <a:avLst/>
                </a:prstGeom>
                <a:ln w="12700" cap="flat">
                  <a:noFill/>
                  <a:miter lim="400000"/>
                </a:ln>
                <a:effectLst/>
              </p:spPr>
            </p:pic>
            <p:pic>
              <p:nvPicPr>
                <p:cNvPr id="9990" name="Image" descr="Image"/>
                <p:cNvPicPr>
                  <a:picLocks noChangeAspect="1"/>
                </p:cNvPicPr>
                <p:nvPr/>
              </p:nvPicPr>
              <p:blipFill>
                <a:blip r:embed="rId22">
                  <a:extLst/>
                </a:blip>
                <a:stretch>
                  <a:fillRect/>
                </a:stretch>
              </p:blipFill>
              <p:spPr>
                <a:xfrm>
                  <a:off x="456968" y="555406"/>
                  <a:ext cx="347438" cy="459114"/>
                </a:xfrm>
                <a:prstGeom prst="rect">
                  <a:avLst/>
                </a:prstGeom>
                <a:ln w="12700" cap="flat">
                  <a:noFill/>
                  <a:miter lim="400000"/>
                </a:ln>
                <a:effectLst/>
              </p:spPr>
            </p:pic>
            <p:pic>
              <p:nvPicPr>
                <p:cNvPr id="9991" name="Image" descr="Image"/>
                <p:cNvPicPr>
                  <a:picLocks noChangeAspect="1"/>
                </p:cNvPicPr>
                <p:nvPr/>
              </p:nvPicPr>
              <p:blipFill>
                <a:blip r:embed="rId23">
                  <a:extLst/>
                </a:blip>
                <a:stretch>
                  <a:fillRect/>
                </a:stretch>
              </p:blipFill>
              <p:spPr>
                <a:xfrm>
                  <a:off x="456968" y="44088"/>
                  <a:ext cx="320630" cy="450505"/>
                </a:xfrm>
                <a:prstGeom prst="rect">
                  <a:avLst/>
                </a:prstGeom>
                <a:ln w="12700" cap="flat">
                  <a:noFill/>
                  <a:miter lim="400000"/>
                </a:ln>
                <a:effectLst/>
              </p:spPr>
            </p:pic>
            <p:pic>
              <p:nvPicPr>
                <p:cNvPr id="9992" name="Image" descr="Image"/>
                <p:cNvPicPr>
                  <a:picLocks noChangeAspect="1"/>
                </p:cNvPicPr>
                <p:nvPr/>
              </p:nvPicPr>
              <p:blipFill>
                <a:blip r:embed="rId24">
                  <a:extLst/>
                </a:blip>
                <a:stretch>
                  <a:fillRect/>
                </a:stretch>
              </p:blipFill>
              <p:spPr>
                <a:xfrm>
                  <a:off x="825024" y="0"/>
                  <a:ext cx="453282" cy="538682"/>
                </a:xfrm>
                <a:prstGeom prst="rect">
                  <a:avLst/>
                </a:prstGeom>
                <a:ln w="12700" cap="flat">
                  <a:noFill/>
                  <a:miter lim="400000"/>
                </a:ln>
                <a:effectLst/>
              </p:spPr>
            </p:pic>
          </p:grpSp>
        </p:grpSp>
        <p:grpSp>
          <p:nvGrpSpPr>
            <p:cNvPr id="10005" name="Group"/>
            <p:cNvGrpSpPr/>
            <p:nvPr/>
          </p:nvGrpSpPr>
          <p:grpSpPr>
            <a:xfrm>
              <a:off x="8546570" y="0"/>
              <a:ext cx="1509945" cy="8739498"/>
              <a:chOff x="0" y="0"/>
              <a:chExt cx="1509944" cy="8739497"/>
            </a:xfrm>
          </p:grpSpPr>
          <p:pic>
            <p:nvPicPr>
              <p:cNvPr id="9995" name="Image" descr="Image"/>
              <p:cNvPicPr>
                <a:picLocks noChangeAspect="1"/>
              </p:cNvPicPr>
              <p:nvPr/>
            </p:nvPicPr>
            <p:blipFill>
              <a:blip r:embed="rId25">
                <a:extLst/>
              </a:blip>
              <a:stretch>
                <a:fillRect/>
              </a:stretch>
            </p:blipFill>
            <p:spPr>
              <a:xfrm>
                <a:off x="1152896" y="2667850"/>
                <a:ext cx="357049" cy="558203"/>
              </a:xfrm>
              <a:prstGeom prst="rect">
                <a:avLst/>
              </a:prstGeom>
              <a:ln w="12700" cap="flat">
                <a:noFill/>
                <a:miter lim="400000"/>
              </a:ln>
              <a:effectLst/>
            </p:spPr>
          </p:pic>
          <p:pic>
            <p:nvPicPr>
              <p:cNvPr id="9996" name="Image" descr="Image"/>
              <p:cNvPicPr>
                <a:picLocks noChangeAspect="1"/>
              </p:cNvPicPr>
              <p:nvPr/>
            </p:nvPicPr>
            <p:blipFill>
              <a:blip r:embed="rId26">
                <a:extLst/>
              </a:blip>
              <a:stretch>
                <a:fillRect/>
              </a:stretch>
            </p:blipFill>
            <p:spPr>
              <a:xfrm>
                <a:off x="1124377" y="4118140"/>
                <a:ext cx="373681" cy="538683"/>
              </a:xfrm>
              <a:prstGeom prst="rect">
                <a:avLst/>
              </a:prstGeom>
              <a:ln w="12700" cap="flat">
                <a:noFill/>
                <a:miter lim="400000"/>
              </a:ln>
              <a:effectLst/>
            </p:spPr>
          </p:pic>
          <p:pic>
            <p:nvPicPr>
              <p:cNvPr id="9997" name="Image" descr="Image"/>
              <p:cNvPicPr>
                <a:picLocks noChangeAspect="1"/>
              </p:cNvPicPr>
              <p:nvPr/>
            </p:nvPicPr>
            <p:blipFill>
              <a:blip r:embed="rId27">
                <a:extLst/>
              </a:blip>
              <a:stretch>
                <a:fillRect/>
              </a:stretch>
            </p:blipFill>
            <p:spPr>
              <a:xfrm>
                <a:off x="532727" y="5282501"/>
                <a:ext cx="429772" cy="593669"/>
              </a:xfrm>
              <a:prstGeom prst="rect">
                <a:avLst/>
              </a:prstGeom>
              <a:ln w="12700" cap="flat">
                <a:noFill/>
                <a:miter lim="400000"/>
              </a:ln>
              <a:effectLst/>
            </p:spPr>
          </p:pic>
          <p:pic>
            <p:nvPicPr>
              <p:cNvPr id="9998" name="Image" descr="Image"/>
              <p:cNvPicPr>
                <a:picLocks noChangeAspect="1"/>
              </p:cNvPicPr>
              <p:nvPr/>
            </p:nvPicPr>
            <p:blipFill>
              <a:blip r:embed="rId28">
                <a:extLst/>
              </a:blip>
              <a:stretch>
                <a:fillRect/>
              </a:stretch>
            </p:blipFill>
            <p:spPr>
              <a:xfrm>
                <a:off x="1089370" y="1461031"/>
                <a:ext cx="387867" cy="551963"/>
              </a:xfrm>
              <a:prstGeom prst="rect">
                <a:avLst/>
              </a:prstGeom>
              <a:ln w="12700" cap="flat">
                <a:noFill/>
                <a:miter lim="400000"/>
              </a:ln>
              <a:effectLst/>
            </p:spPr>
          </p:pic>
          <p:pic>
            <p:nvPicPr>
              <p:cNvPr id="9999" name="Image" descr="Image"/>
              <p:cNvPicPr>
                <a:picLocks noChangeAspect="1"/>
              </p:cNvPicPr>
              <p:nvPr/>
            </p:nvPicPr>
            <p:blipFill>
              <a:blip r:embed="rId29">
                <a:extLst/>
              </a:blip>
              <a:stretch>
                <a:fillRect/>
              </a:stretch>
            </p:blipFill>
            <p:spPr>
              <a:xfrm>
                <a:off x="0" y="5290475"/>
                <a:ext cx="367817" cy="567051"/>
              </a:xfrm>
              <a:prstGeom prst="rect">
                <a:avLst/>
              </a:prstGeom>
              <a:ln w="12700" cap="flat">
                <a:noFill/>
                <a:miter lim="400000"/>
              </a:ln>
              <a:effectLst/>
            </p:spPr>
          </p:pic>
          <p:pic>
            <p:nvPicPr>
              <p:cNvPr id="10000" name="Image" descr="Image"/>
              <p:cNvPicPr>
                <a:picLocks noChangeAspect="1"/>
              </p:cNvPicPr>
              <p:nvPr/>
            </p:nvPicPr>
            <p:blipFill>
              <a:blip r:embed="rId30">
                <a:extLst/>
              </a:blip>
              <a:stretch>
                <a:fillRect/>
              </a:stretch>
            </p:blipFill>
            <p:spPr>
              <a:xfrm>
                <a:off x="1098814" y="6744279"/>
                <a:ext cx="368979" cy="526604"/>
              </a:xfrm>
              <a:prstGeom prst="rect">
                <a:avLst/>
              </a:prstGeom>
              <a:ln w="12700" cap="flat">
                <a:noFill/>
                <a:miter lim="400000"/>
              </a:ln>
              <a:effectLst/>
            </p:spPr>
          </p:pic>
          <p:pic>
            <p:nvPicPr>
              <p:cNvPr id="10001" name="Image" descr="Image"/>
              <p:cNvPicPr>
                <a:picLocks noChangeAspect="1"/>
              </p:cNvPicPr>
              <p:nvPr/>
            </p:nvPicPr>
            <p:blipFill>
              <a:blip r:embed="rId31">
                <a:extLst/>
              </a:blip>
              <a:stretch>
                <a:fillRect/>
              </a:stretch>
            </p:blipFill>
            <p:spPr>
              <a:xfrm>
                <a:off x="1059005" y="8181295"/>
                <a:ext cx="417395" cy="558203"/>
              </a:xfrm>
              <a:prstGeom prst="rect">
                <a:avLst/>
              </a:prstGeom>
              <a:ln w="12700" cap="flat">
                <a:noFill/>
                <a:miter lim="400000"/>
              </a:ln>
              <a:effectLst/>
            </p:spPr>
          </p:pic>
          <p:pic>
            <p:nvPicPr>
              <p:cNvPr id="10002" name="Image" descr="Image"/>
              <p:cNvPicPr>
                <a:picLocks noChangeAspect="1"/>
              </p:cNvPicPr>
              <p:nvPr/>
            </p:nvPicPr>
            <p:blipFill>
              <a:blip r:embed="rId32">
                <a:extLst/>
              </a:blip>
              <a:stretch>
                <a:fillRect/>
              </a:stretch>
            </p:blipFill>
            <p:spPr>
              <a:xfrm>
                <a:off x="1127409" y="5300235"/>
                <a:ext cx="311789" cy="558202"/>
              </a:xfrm>
              <a:prstGeom prst="rect">
                <a:avLst/>
              </a:prstGeom>
              <a:ln w="12700" cap="flat">
                <a:noFill/>
                <a:miter lim="400000"/>
              </a:ln>
              <a:effectLst/>
            </p:spPr>
          </p:pic>
          <p:pic>
            <p:nvPicPr>
              <p:cNvPr id="10003" name="Image" descr="Image"/>
              <p:cNvPicPr>
                <a:picLocks noChangeAspect="1"/>
              </p:cNvPicPr>
              <p:nvPr/>
            </p:nvPicPr>
            <p:blipFill>
              <a:blip r:embed="rId33">
                <a:extLst/>
              </a:blip>
              <a:stretch>
                <a:fillRect/>
              </a:stretch>
            </p:blipFill>
            <p:spPr>
              <a:xfrm>
                <a:off x="1037346" y="0"/>
                <a:ext cx="460712" cy="593668"/>
              </a:xfrm>
              <a:prstGeom prst="rect">
                <a:avLst/>
              </a:prstGeom>
              <a:ln w="12700" cap="flat">
                <a:noFill/>
                <a:miter lim="400000"/>
              </a:ln>
              <a:effectLst/>
            </p:spPr>
          </p:pic>
          <p:pic>
            <p:nvPicPr>
              <p:cNvPr id="10004" name="Image" descr="Image"/>
              <p:cNvPicPr>
                <a:picLocks noChangeAspect="1"/>
              </p:cNvPicPr>
              <p:nvPr/>
            </p:nvPicPr>
            <p:blipFill>
              <a:blip r:embed="rId34">
                <a:extLst/>
              </a:blip>
              <a:stretch>
                <a:fillRect/>
              </a:stretch>
            </p:blipFill>
            <p:spPr>
              <a:xfrm>
                <a:off x="583196" y="2677610"/>
                <a:ext cx="475537" cy="538683"/>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raining_TRex"/>
          <p:cNvSpPr txBox="1"/>
          <p:nvPr>
            <p:ph type="title" idx="4294967295"/>
          </p:nvPr>
        </p:nvSpPr>
        <p:spPr>
          <a:xfrm>
            <a:off x="975868" y="-3518208"/>
            <a:ext cx="10464801" cy="3302001"/>
          </a:xfrm>
          <a:prstGeom prst="rect">
            <a:avLst/>
          </a:prstGeom>
        </p:spPr>
        <p:txBody>
          <a:bodyPr/>
          <a:lstStyle/>
          <a:p>
            <a:pPr/>
            <a:r>
              <a:t>Training_TRex</a:t>
            </a:r>
          </a:p>
        </p:txBody>
      </p:sp>
      <p:pic>
        <p:nvPicPr>
          <p:cNvPr id="204" name="Screen Shot 2020-11-01 at 10.39.58 AM.png" descr="Screen Shot 2020-11-01 at 10.39.58 AM.png"/>
          <p:cNvPicPr>
            <a:picLocks noChangeAspect="1"/>
          </p:cNvPicPr>
          <p:nvPr/>
        </p:nvPicPr>
        <p:blipFill>
          <a:blip r:embed="rId3">
            <a:extLst/>
          </a:blip>
          <a:srcRect l="0" t="0" r="0" b="32092"/>
          <a:stretch>
            <a:fillRect/>
          </a:stretch>
        </p:blipFill>
        <p:spPr>
          <a:xfrm>
            <a:off x="31750" y="26665"/>
            <a:ext cx="12941300" cy="6587251"/>
          </a:xfrm>
          <a:prstGeom prst="rect">
            <a:avLst/>
          </a:prstGeom>
          <a:ln w="12700">
            <a:miter lim="400000"/>
          </a:ln>
        </p:spPr>
      </p:pic>
      <p:pic>
        <p:nvPicPr>
          <p:cNvPr id="205"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206" name="Image" descr="Image"/>
          <p:cNvPicPr>
            <a:picLocks noChangeAspect="1"/>
          </p:cNvPicPr>
          <p:nvPr/>
        </p:nvPicPr>
        <p:blipFill>
          <a:blip r:embed="rId5">
            <a:extLst/>
          </a:blip>
          <a:stretch>
            <a:fillRect/>
          </a:stretch>
        </p:blipFill>
        <p:spPr>
          <a:xfrm flipH="1">
            <a:off x="2444808" y="7401178"/>
            <a:ext cx="1793517" cy="1793516"/>
          </a:xfrm>
          <a:prstGeom prst="rect">
            <a:avLst/>
          </a:prstGeom>
          <a:ln w="12700">
            <a:miter lim="400000"/>
          </a:ln>
        </p:spPr>
      </p:pic>
      <p:pic>
        <p:nvPicPr>
          <p:cNvPr id="207" name="Image" descr="Image"/>
          <p:cNvPicPr>
            <a:picLocks noChangeAspect="1"/>
          </p:cNvPicPr>
          <p:nvPr/>
        </p:nvPicPr>
        <p:blipFill>
          <a:blip r:embed="rId6">
            <a:extLst/>
          </a:blip>
          <a:stretch>
            <a:fillRect/>
          </a:stretch>
        </p:blipFill>
        <p:spPr>
          <a:xfrm flipH="1">
            <a:off x="-47335" y="7095579"/>
            <a:ext cx="2391355" cy="2404714"/>
          </a:xfrm>
          <a:prstGeom prst="rect">
            <a:avLst/>
          </a:prstGeom>
          <a:ln w="12700">
            <a:miter lim="400000"/>
          </a:ln>
        </p:spPr>
      </p:pic>
      <p:pic>
        <p:nvPicPr>
          <p:cNvPr id="208" name="Image" descr="Image"/>
          <p:cNvPicPr>
            <a:picLocks noChangeAspect="1"/>
          </p:cNvPicPr>
          <p:nvPr/>
        </p:nvPicPr>
        <p:blipFill>
          <a:blip r:embed="rId7">
            <a:extLst/>
          </a:blip>
          <a:stretch>
            <a:fillRect/>
          </a:stretch>
        </p:blipFill>
        <p:spPr>
          <a:xfrm>
            <a:off x="5580474" y="7740655"/>
            <a:ext cx="1882507" cy="1089972"/>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11" name="BUILD: Div_VS_Size"/>
          <p:cNvSpPr txBox="1"/>
          <p:nvPr>
            <p:ph type="ctrTitle"/>
          </p:nvPr>
        </p:nvSpPr>
        <p:spPr>
          <a:xfrm>
            <a:off x="1270000" y="-3466454"/>
            <a:ext cx="10464800" cy="3302001"/>
          </a:xfrm>
          <a:prstGeom prst="rect">
            <a:avLst/>
          </a:prstGeom>
        </p:spPr>
        <p:txBody>
          <a:bodyPr/>
          <a:lstStyle/>
          <a:p>
            <a:pPr/>
            <a:r>
              <a:t>BUILD: Div_VS_Size</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0045" name="Group"/>
          <p:cNvGrpSpPr/>
          <p:nvPr/>
        </p:nvGrpSpPr>
        <p:grpSpPr>
          <a:xfrm>
            <a:off x="4622494" y="5168072"/>
            <a:ext cx="3759813" cy="3784863"/>
            <a:chOff x="0" y="0"/>
            <a:chExt cx="3759812" cy="3784862"/>
          </a:xfrm>
        </p:grpSpPr>
        <p:pic>
          <p:nvPicPr>
            <p:cNvPr id="10015"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10016" name="Image" descr="Image"/>
            <p:cNvPicPr>
              <a:picLocks noChangeAspect="1"/>
            </p:cNvPicPr>
            <p:nvPr/>
          </p:nvPicPr>
          <p:blipFill>
            <a:blip r:embed="rId4">
              <a:extLst/>
            </a:blip>
            <a:stretch>
              <a:fillRect/>
            </a:stretch>
          </p:blipFill>
          <p:spPr>
            <a:xfrm>
              <a:off x="3137689" y="1520373"/>
              <a:ext cx="593563" cy="763153"/>
            </a:xfrm>
            <a:prstGeom prst="rect">
              <a:avLst/>
            </a:prstGeom>
            <a:ln w="12700" cap="flat">
              <a:noFill/>
              <a:miter lim="400000"/>
            </a:ln>
            <a:effectLst/>
          </p:spPr>
        </p:pic>
        <p:pic>
          <p:nvPicPr>
            <p:cNvPr id="10017" name="Image" descr="Image"/>
            <p:cNvPicPr>
              <a:picLocks noChangeAspect="1"/>
            </p:cNvPicPr>
            <p:nvPr/>
          </p:nvPicPr>
          <p:blipFill>
            <a:blip r:embed="rId5">
              <a:extLst/>
            </a:blip>
            <a:stretch>
              <a:fillRect/>
            </a:stretch>
          </p:blipFill>
          <p:spPr>
            <a:xfrm>
              <a:off x="659316" y="3115495"/>
              <a:ext cx="542799" cy="645065"/>
            </a:xfrm>
            <a:prstGeom prst="rect">
              <a:avLst/>
            </a:prstGeom>
            <a:ln w="12700" cap="flat">
              <a:noFill/>
              <a:miter lim="400000"/>
            </a:ln>
            <a:effectLst/>
          </p:spPr>
        </p:pic>
        <p:pic>
          <p:nvPicPr>
            <p:cNvPr id="10018"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10019"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10020" name="Image" descr="Image"/>
            <p:cNvPicPr>
              <a:picLocks noChangeAspect="1"/>
            </p:cNvPicPr>
            <p:nvPr/>
          </p:nvPicPr>
          <p:blipFill>
            <a:blip r:embed="rId8">
              <a:extLst/>
            </a:blip>
            <a:stretch>
              <a:fillRect/>
            </a:stretch>
          </p:blipFill>
          <p:spPr>
            <a:xfrm>
              <a:off x="2569700" y="1527691"/>
              <a:ext cx="464466" cy="660969"/>
            </a:xfrm>
            <a:prstGeom prst="rect">
              <a:avLst/>
            </a:prstGeom>
            <a:ln w="12700" cap="flat">
              <a:noFill/>
              <a:miter lim="400000"/>
            </a:ln>
            <a:effectLst/>
          </p:spPr>
        </p:pic>
        <p:pic>
          <p:nvPicPr>
            <p:cNvPr id="10021" name="Image" descr="Image"/>
            <p:cNvPicPr>
              <a:picLocks noChangeAspect="1"/>
            </p:cNvPicPr>
            <p:nvPr/>
          </p:nvPicPr>
          <p:blipFill>
            <a:blip r:embed="rId9">
              <a:extLst/>
            </a:blip>
            <a:stretch>
              <a:fillRect/>
            </a:stretch>
          </p:blipFill>
          <p:spPr>
            <a:xfrm>
              <a:off x="3210266" y="794449"/>
              <a:ext cx="448407" cy="640582"/>
            </a:xfrm>
            <a:prstGeom prst="rect">
              <a:avLst/>
            </a:prstGeom>
            <a:ln w="12700" cap="flat">
              <a:noFill/>
              <a:miter lim="400000"/>
            </a:ln>
            <a:effectLst/>
          </p:spPr>
        </p:pic>
        <p:pic>
          <p:nvPicPr>
            <p:cNvPr id="10022"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10023"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10024" name="Image" descr="Image"/>
            <p:cNvPicPr>
              <a:picLocks noChangeAspect="1"/>
            </p:cNvPicPr>
            <p:nvPr/>
          </p:nvPicPr>
          <p:blipFill>
            <a:blip r:embed="rId12">
              <a:extLst/>
            </a:blip>
            <a:stretch>
              <a:fillRect/>
            </a:stretch>
          </p:blipFill>
          <p:spPr>
            <a:xfrm>
              <a:off x="2537012" y="21663"/>
              <a:ext cx="515515" cy="681215"/>
            </a:xfrm>
            <a:prstGeom prst="rect">
              <a:avLst/>
            </a:prstGeom>
            <a:ln w="12700" cap="flat">
              <a:noFill/>
              <a:miter lim="400000"/>
            </a:ln>
            <a:effectLst/>
          </p:spPr>
        </p:pic>
        <p:pic>
          <p:nvPicPr>
            <p:cNvPr id="10025"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10026"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10027"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10028"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10029"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10030"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10031"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10032"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10033" name="Image" descr="Image"/>
            <p:cNvPicPr>
              <a:picLocks noChangeAspect="1"/>
            </p:cNvPicPr>
            <p:nvPr/>
          </p:nvPicPr>
          <p:blipFill>
            <a:blip r:embed="rId21">
              <a:extLst/>
            </a:blip>
            <a:stretch>
              <a:fillRect/>
            </a:stretch>
          </p:blipFill>
          <p:spPr>
            <a:xfrm>
              <a:off x="2544857" y="780519"/>
              <a:ext cx="499825" cy="668441"/>
            </a:xfrm>
            <a:prstGeom prst="rect">
              <a:avLst/>
            </a:prstGeom>
            <a:ln w="12700" cap="flat">
              <a:noFill/>
              <a:miter lim="400000"/>
            </a:ln>
            <a:effectLst/>
          </p:spPr>
        </p:pic>
        <p:pic>
          <p:nvPicPr>
            <p:cNvPr id="10034"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10035"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10036" name="Image" descr="Image"/>
            <p:cNvPicPr>
              <a:picLocks noChangeAspect="1"/>
            </p:cNvPicPr>
            <p:nvPr/>
          </p:nvPicPr>
          <p:blipFill>
            <a:blip r:embed="rId23">
              <a:extLst/>
            </a:blip>
            <a:stretch>
              <a:fillRect/>
            </a:stretch>
          </p:blipFill>
          <p:spPr>
            <a:xfrm>
              <a:off x="1993979" y="2268463"/>
              <a:ext cx="373364" cy="668441"/>
            </a:xfrm>
            <a:prstGeom prst="rect">
              <a:avLst/>
            </a:prstGeom>
            <a:ln w="12700" cap="flat">
              <a:noFill/>
              <a:miter lim="400000"/>
            </a:ln>
            <a:effectLst/>
          </p:spPr>
        </p:pic>
        <p:pic>
          <p:nvPicPr>
            <p:cNvPr id="10037"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10038"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10039" name="Image" descr="Image"/>
            <p:cNvPicPr>
              <a:picLocks noChangeAspect="1"/>
            </p:cNvPicPr>
            <p:nvPr/>
          </p:nvPicPr>
          <p:blipFill>
            <a:blip r:embed="rId13">
              <a:extLst/>
            </a:blip>
            <a:stretch>
              <a:fillRect/>
            </a:stretch>
          </p:blipFill>
          <p:spPr>
            <a:xfrm>
              <a:off x="0" y="752469"/>
              <a:ext cx="584655" cy="724542"/>
            </a:xfrm>
            <a:prstGeom prst="rect">
              <a:avLst/>
            </a:prstGeom>
            <a:ln w="12700" cap="flat">
              <a:noFill/>
              <a:miter lim="400000"/>
            </a:ln>
            <a:effectLst/>
          </p:spPr>
        </p:pic>
        <p:pic>
          <p:nvPicPr>
            <p:cNvPr id="10040"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10041" name="Image" descr="Image"/>
            <p:cNvPicPr>
              <a:picLocks noChangeAspect="1"/>
            </p:cNvPicPr>
            <p:nvPr/>
          </p:nvPicPr>
          <p:blipFill>
            <a:blip r:embed="rId27">
              <a:extLst/>
            </a:blip>
            <a:stretch>
              <a:fillRect/>
            </a:stretch>
          </p:blipFill>
          <p:spPr>
            <a:xfrm>
              <a:off x="3172172" y="2268463"/>
              <a:ext cx="587641" cy="668441"/>
            </a:xfrm>
            <a:prstGeom prst="rect">
              <a:avLst/>
            </a:prstGeom>
            <a:ln w="12700" cap="flat">
              <a:noFill/>
              <a:miter lim="400000"/>
            </a:ln>
            <a:effectLst/>
          </p:spPr>
        </p:pic>
        <p:pic>
          <p:nvPicPr>
            <p:cNvPr id="10042" name="Image" descr="Image"/>
            <p:cNvPicPr>
              <a:picLocks noChangeAspect="1"/>
            </p:cNvPicPr>
            <p:nvPr/>
          </p:nvPicPr>
          <p:blipFill>
            <a:blip r:embed="rId28">
              <a:extLst/>
            </a:blip>
            <a:stretch>
              <a:fillRect/>
            </a:stretch>
          </p:blipFill>
          <p:spPr>
            <a:xfrm>
              <a:off x="3210266" y="3117491"/>
              <a:ext cx="534390" cy="605352"/>
            </a:xfrm>
            <a:prstGeom prst="rect">
              <a:avLst/>
            </a:prstGeom>
            <a:ln w="12700" cap="flat">
              <a:noFill/>
              <a:miter lim="400000"/>
            </a:ln>
            <a:effectLst/>
          </p:spPr>
        </p:pic>
        <p:pic>
          <p:nvPicPr>
            <p:cNvPr id="10043"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10044" name="Image" descr="Image"/>
            <p:cNvPicPr>
              <a:picLocks noChangeAspect="1"/>
            </p:cNvPicPr>
            <p:nvPr/>
          </p:nvPicPr>
          <p:blipFill>
            <a:blip r:embed="rId29">
              <a:extLst/>
            </a:blip>
            <a:stretch>
              <a:fillRect/>
            </a:stretch>
          </p:blipFill>
          <p:spPr>
            <a:xfrm>
              <a:off x="2087" y="28050"/>
              <a:ext cx="535211" cy="668440"/>
            </a:xfrm>
            <a:prstGeom prst="rect">
              <a:avLst/>
            </a:prstGeom>
            <a:ln w="12700" cap="flat">
              <a:noFill/>
              <a:miter lim="400000"/>
            </a:ln>
            <a:effectLst/>
          </p:spPr>
        </p:pic>
      </p:grpSp>
      <p:pic>
        <p:nvPicPr>
          <p:cNvPr id="10046"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1004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004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0094" name="Group"/>
          <p:cNvGrpSpPr/>
          <p:nvPr/>
        </p:nvGrpSpPr>
        <p:grpSpPr>
          <a:xfrm>
            <a:off x="143751" y="171451"/>
            <a:ext cx="1270001" cy="9410697"/>
            <a:chOff x="0" y="0"/>
            <a:chExt cx="1270000" cy="9410696"/>
          </a:xfrm>
        </p:grpSpPr>
        <p:grpSp>
          <p:nvGrpSpPr>
            <p:cNvPr id="10053" name="Group"/>
            <p:cNvGrpSpPr/>
            <p:nvPr/>
          </p:nvGrpSpPr>
          <p:grpSpPr>
            <a:xfrm flipH="1">
              <a:off x="0" y="0"/>
              <a:ext cx="1270000" cy="1270000"/>
              <a:chOff x="0" y="0"/>
              <a:chExt cx="1270000" cy="1270000"/>
            </a:xfrm>
          </p:grpSpPr>
          <p:sp>
            <p:nvSpPr>
              <p:cNvPr id="100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52" name="Group"/>
              <p:cNvGrpSpPr/>
              <p:nvPr/>
            </p:nvGrpSpPr>
            <p:grpSpPr>
              <a:xfrm>
                <a:off x="46001" y="46001"/>
                <a:ext cx="1177998" cy="1177998"/>
                <a:chOff x="0" y="0"/>
                <a:chExt cx="1177997" cy="1177997"/>
              </a:xfrm>
            </p:grpSpPr>
            <p:pic>
              <p:nvPicPr>
                <p:cNvPr id="10050"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0051"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0056" name="Group"/>
            <p:cNvGrpSpPr/>
            <p:nvPr/>
          </p:nvGrpSpPr>
          <p:grpSpPr>
            <a:xfrm flipH="1">
              <a:off x="0" y="6776780"/>
              <a:ext cx="1270000" cy="1270001"/>
              <a:chOff x="0" y="0"/>
              <a:chExt cx="1270000" cy="1270000"/>
            </a:xfrm>
          </p:grpSpPr>
          <p:sp>
            <p:nvSpPr>
              <p:cNvPr id="100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055"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0059" name="Group"/>
            <p:cNvGrpSpPr/>
            <p:nvPr/>
          </p:nvGrpSpPr>
          <p:grpSpPr>
            <a:xfrm flipH="1">
              <a:off x="0" y="8140696"/>
              <a:ext cx="1270000" cy="1270001"/>
              <a:chOff x="0" y="0"/>
              <a:chExt cx="1270000" cy="1270000"/>
            </a:xfrm>
          </p:grpSpPr>
          <p:sp>
            <p:nvSpPr>
              <p:cNvPr id="100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058"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10069" name="Group"/>
            <p:cNvGrpSpPr/>
            <p:nvPr/>
          </p:nvGrpSpPr>
          <p:grpSpPr>
            <a:xfrm flipH="1">
              <a:off x="0" y="1356782"/>
              <a:ext cx="1270000" cy="1270001"/>
              <a:chOff x="0" y="0"/>
              <a:chExt cx="1270000" cy="1270000"/>
            </a:xfrm>
          </p:grpSpPr>
          <p:sp>
            <p:nvSpPr>
              <p:cNvPr id="100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68" name="Group"/>
              <p:cNvGrpSpPr/>
              <p:nvPr/>
            </p:nvGrpSpPr>
            <p:grpSpPr>
              <a:xfrm flipH="1">
                <a:off x="47625" y="56900"/>
                <a:ext cx="1174751" cy="1156200"/>
                <a:chOff x="0" y="0"/>
                <a:chExt cx="1174749" cy="1156199"/>
              </a:xfrm>
            </p:grpSpPr>
            <p:pic>
              <p:nvPicPr>
                <p:cNvPr id="10061"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10062"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10063"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10064"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10065"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10066"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10067"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10077" name="Group"/>
            <p:cNvGrpSpPr/>
            <p:nvPr/>
          </p:nvGrpSpPr>
          <p:grpSpPr>
            <a:xfrm flipH="1">
              <a:off x="0" y="4057648"/>
              <a:ext cx="1270000" cy="1270001"/>
              <a:chOff x="0" y="0"/>
              <a:chExt cx="1270000" cy="1270000"/>
            </a:xfrm>
          </p:grpSpPr>
          <p:sp>
            <p:nvSpPr>
              <p:cNvPr id="100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76" name="Group"/>
              <p:cNvGrpSpPr/>
              <p:nvPr/>
            </p:nvGrpSpPr>
            <p:grpSpPr>
              <a:xfrm>
                <a:off x="47624" y="74251"/>
                <a:ext cx="1174751" cy="1129000"/>
                <a:chOff x="0" y="0"/>
                <a:chExt cx="1174749" cy="1128998"/>
              </a:xfrm>
            </p:grpSpPr>
            <p:pic>
              <p:nvPicPr>
                <p:cNvPr id="10071"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10072"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10073"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10074"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10075"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10084" name="Group"/>
            <p:cNvGrpSpPr/>
            <p:nvPr/>
          </p:nvGrpSpPr>
          <p:grpSpPr>
            <a:xfrm flipH="1">
              <a:off x="0" y="5414431"/>
              <a:ext cx="1270000" cy="1270001"/>
              <a:chOff x="0" y="0"/>
              <a:chExt cx="1270000" cy="1270000"/>
            </a:xfrm>
          </p:grpSpPr>
          <p:sp>
            <p:nvSpPr>
              <p:cNvPr id="100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83" name="Group"/>
              <p:cNvGrpSpPr/>
              <p:nvPr/>
            </p:nvGrpSpPr>
            <p:grpSpPr>
              <a:xfrm>
                <a:off x="47625" y="45767"/>
                <a:ext cx="1174751" cy="1178466"/>
                <a:chOff x="0" y="0"/>
                <a:chExt cx="1174750" cy="1178465"/>
              </a:xfrm>
            </p:grpSpPr>
            <p:pic>
              <p:nvPicPr>
                <p:cNvPr id="10079"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10080"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10081"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10082"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10093" name="Group"/>
            <p:cNvGrpSpPr/>
            <p:nvPr/>
          </p:nvGrpSpPr>
          <p:grpSpPr>
            <a:xfrm flipH="1">
              <a:off x="0" y="2713565"/>
              <a:ext cx="1270000" cy="1270001"/>
              <a:chOff x="0" y="0"/>
              <a:chExt cx="1270000" cy="1270000"/>
            </a:xfrm>
          </p:grpSpPr>
          <p:sp>
            <p:nvSpPr>
              <p:cNvPr id="100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92" name="Group"/>
              <p:cNvGrpSpPr/>
              <p:nvPr/>
            </p:nvGrpSpPr>
            <p:grpSpPr>
              <a:xfrm>
                <a:off x="63500" y="30985"/>
                <a:ext cx="1111251" cy="1217225"/>
                <a:chOff x="0" y="0"/>
                <a:chExt cx="1111250" cy="1217223"/>
              </a:xfrm>
            </p:grpSpPr>
            <p:pic>
              <p:nvPicPr>
                <p:cNvPr id="10086"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10087"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10088"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10089"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10090"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10091"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140" name="Group"/>
          <p:cNvGrpSpPr/>
          <p:nvPr/>
        </p:nvGrpSpPr>
        <p:grpSpPr>
          <a:xfrm>
            <a:off x="11578348" y="171451"/>
            <a:ext cx="1270001" cy="9410698"/>
            <a:chOff x="0" y="0"/>
            <a:chExt cx="1270000" cy="9410696"/>
          </a:xfrm>
        </p:grpSpPr>
        <p:grpSp>
          <p:nvGrpSpPr>
            <p:cNvPr id="10099" name="Group"/>
            <p:cNvGrpSpPr/>
            <p:nvPr/>
          </p:nvGrpSpPr>
          <p:grpSpPr>
            <a:xfrm flipH="1">
              <a:off x="0" y="0"/>
              <a:ext cx="1270000" cy="1270000"/>
              <a:chOff x="0" y="0"/>
              <a:chExt cx="1270000" cy="1270000"/>
            </a:xfrm>
          </p:grpSpPr>
          <p:sp>
            <p:nvSpPr>
              <p:cNvPr id="100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98" name="Group"/>
              <p:cNvGrpSpPr/>
              <p:nvPr/>
            </p:nvGrpSpPr>
            <p:grpSpPr>
              <a:xfrm>
                <a:off x="46001" y="46001"/>
                <a:ext cx="1177998" cy="1177998"/>
                <a:chOff x="0" y="0"/>
                <a:chExt cx="1177997" cy="1177997"/>
              </a:xfrm>
            </p:grpSpPr>
            <p:pic>
              <p:nvPicPr>
                <p:cNvPr id="10096"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0097"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0102" name="Group"/>
            <p:cNvGrpSpPr/>
            <p:nvPr/>
          </p:nvGrpSpPr>
          <p:grpSpPr>
            <a:xfrm flipH="1">
              <a:off x="0" y="6776780"/>
              <a:ext cx="1270000" cy="1270001"/>
              <a:chOff x="0" y="0"/>
              <a:chExt cx="1270000" cy="1270000"/>
            </a:xfrm>
          </p:grpSpPr>
          <p:sp>
            <p:nvSpPr>
              <p:cNvPr id="101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101"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0105" name="Group"/>
            <p:cNvGrpSpPr/>
            <p:nvPr/>
          </p:nvGrpSpPr>
          <p:grpSpPr>
            <a:xfrm flipH="1">
              <a:off x="0" y="8140696"/>
              <a:ext cx="1270000" cy="1270001"/>
              <a:chOff x="0" y="0"/>
              <a:chExt cx="1270000" cy="1270000"/>
            </a:xfrm>
          </p:grpSpPr>
          <p:sp>
            <p:nvSpPr>
              <p:cNvPr id="101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104"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10115" name="Group"/>
            <p:cNvGrpSpPr/>
            <p:nvPr/>
          </p:nvGrpSpPr>
          <p:grpSpPr>
            <a:xfrm flipH="1">
              <a:off x="0" y="1356782"/>
              <a:ext cx="1270000" cy="1270001"/>
              <a:chOff x="0" y="0"/>
              <a:chExt cx="1270000" cy="1270000"/>
            </a:xfrm>
          </p:grpSpPr>
          <p:sp>
            <p:nvSpPr>
              <p:cNvPr id="101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14" name="Group"/>
              <p:cNvGrpSpPr/>
              <p:nvPr/>
            </p:nvGrpSpPr>
            <p:grpSpPr>
              <a:xfrm flipH="1">
                <a:off x="47625" y="56900"/>
                <a:ext cx="1174751" cy="1156200"/>
                <a:chOff x="0" y="0"/>
                <a:chExt cx="1174749" cy="1156199"/>
              </a:xfrm>
            </p:grpSpPr>
            <p:pic>
              <p:nvPicPr>
                <p:cNvPr id="10107"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10108"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10109"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10110"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10111"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10112"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10113"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10123" name="Group"/>
            <p:cNvGrpSpPr/>
            <p:nvPr/>
          </p:nvGrpSpPr>
          <p:grpSpPr>
            <a:xfrm flipH="1">
              <a:off x="0" y="4057648"/>
              <a:ext cx="1270000" cy="1270001"/>
              <a:chOff x="0" y="0"/>
              <a:chExt cx="1270000" cy="1270000"/>
            </a:xfrm>
          </p:grpSpPr>
          <p:sp>
            <p:nvSpPr>
              <p:cNvPr id="101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22" name="Group"/>
              <p:cNvGrpSpPr/>
              <p:nvPr/>
            </p:nvGrpSpPr>
            <p:grpSpPr>
              <a:xfrm>
                <a:off x="47624" y="74251"/>
                <a:ext cx="1174751" cy="1129000"/>
                <a:chOff x="0" y="0"/>
                <a:chExt cx="1174749" cy="1128998"/>
              </a:xfrm>
            </p:grpSpPr>
            <p:pic>
              <p:nvPicPr>
                <p:cNvPr id="10117"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10118"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10119"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10120"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10121"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10130" name="Group"/>
            <p:cNvGrpSpPr/>
            <p:nvPr/>
          </p:nvGrpSpPr>
          <p:grpSpPr>
            <a:xfrm flipH="1">
              <a:off x="0" y="5414431"/>
              <a:ext cx="1270000" cy="1270001"/>
              <a:chOff x="0" y="0"/>
              <a:chExt cx="1270000" cy="1270000"/>
            </a:xfrm>
          </p:grpSpPr>
          <p:sp>
            <p:nvSpPr>
              <p:cNvPr id="101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29" name="Group"/>
              <p:cNvGrpSpPr/>
              <p:nvPr/>
            </p:nvGrpSpPr>
            <p:grpSpPr>
              <a:xfrm>
                <a:off x="47625" y="45767"/>
                <a:ext cx="1174751" cy="1178466"/>
                <a:chOff x="0" y="0"/>
                <a:chExt cx="1174750" cy="1178465"/>
              </a:xfrm>
            </p:grpSpPr>
            <p:pic>
              <p:nvPicPr>
                <p:cNvPr id="10125"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10126"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10127"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10128"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10139" name="Group"/>
            <p:cNvGrpSpPr/>
            <p:nvPr/>
          </p:nvGrpSpPr>
          <p:grpSpPr>
            <a:xfrm flipH="1">
              <a:off x="0" y="2713565"/>
              <a:ext cx="1270000" cy="1270001"/>
              <a:chOff x="0" y="0"/>
              <a:chExt cx="1270000" cy="1270000"/>
            </a:xfrm>
          </p:grpSpPr>
          <p:sp>
            <p:nvSpPr>
              <p:cNvPr id="101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38" name="Group"/>
              <p:cNvGrpSpPr/>
              <p:nvPr/>
            </p:nvGrpSpPr>
            <p:grpSpPr>
              <a:xfrm>
                <a:off x="63500" y="30985"/>
                <a:ext cx="1111251" cy="1217225"/>
                <a:chOff x="0" y="0"/>
                <a:chExt cx="1111250" cy="1217223"/>
              </a:xfrm>
            </p:grpSpPr>
            <p:pic>
              <p:nvPicPr>
                <p:cNvPr id="10132"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10133"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10134"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10135"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10136"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10137"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4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014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014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0192" name="Group"/>
          <p:cNvGrpSpPr/>
          <p:nvPr/>
        </p:nvGrpSpPr>
        <p:grpSpPr>
          <a:xfrm>
            <a:off x="143751" y="171451"/>
            <a:ext cx="1270001" cy="9410697"/>
            <a:chOff x="0" y="0"/>
            <a:chExt cx="1270000" cy="9410696"/>
          </a:xfrm>
        </p:grpSpPr>
        <p:grpSp>
          <p:nvGrpSpPr>
            <p:cNvPr id="10151" name="Group"/>
            <p:cNvGrpSpPr/>
            <p:nvPr/>
          </p:nvGrpSpPr>
          <p:grpSpPr>
            <a:xfrm flipH="1">
              <a:off x="0" y="0"/>
              <a:ext cx="1270000" cy="1270000"/>
              <a:chOff x="0" y="0"/>
              <a:chExt cx="1270000" cy="1270000"/>
            </a:xfrm>
          </p:grpSpPr>
          <p:sp>
            <p:nvSpPr>
              <p:cNvPr id="101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50" name="Group"/>
              <p:cNvGrpSpPr/>
              <p:nvPr/>
            </p:nvGrpSpPr>
            <p:grpSpPr>
              <a:xfrm>
                <a:off x="46001" y="46001"/>
                <a:ext cx="1177998" cy="1177998"/>
                <a:chOff x="0" y="0"/>
                <a:chExt cx="1177997" cy="1177997"/>
              </a:xfrm>
            </p:grpSpPr>
            <p:pic>
              <p:nvPicPr>
                <p:cNvPr id="1014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14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154" name="Group"/>
            <p:cNvGrpSpPr/>
            <p:nvPr/>
          </p:nvGrpSpPr>
          <p:grpSpPr>
            <a:xfrm flipH="1">
              <a:off x="0" y="6776780"/>
              <a:ext cx="1270000" cy="1270001"/>
              <a:chOff x="0" y="0"/>
              <a:chExt cx="1270000" cy="1270000"/>
            </a:xfrm>
          </p:grpSpPr>
          <p:sp>
            <p:nvSpPr>
              <p:cNvPr id="101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15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157" name="Group"/>
            <p:cNvGrpSpPr/>
            <p:nvPr/>
          </p:nvGrpSpPr>
          <p:grpSpPr>
            <a:xfrm flipH="1">
              <a:off x="0" y="8140696"/>
              <a:ext cx="1270000" cy="1270001"/>
              <a:chOff x="0" y="0"/>
              <a:chExt cx="1270000" cy="1270000"/>
            </a:xfrm>
          </p:grpSpPr>
          <p:sp>
            <p:nvSpPr>
              <p:cNvPr id="101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15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167" name="Group"/>
            <p:cNvGrpSpPr/>
            <p:nvPr/>
          </p:nvGrpSpPr>
          <p:grpSpPr>
            <a:xfrm flipH="1">
              <a:off x="0" y="1356782"/>
              <a:ext cx="1270000" cy="1270001"/>
              <a:chOff x="0" y="0"/>
              <a:chExt cx="1270000" cy="1270000"/>
            </a:xfrm>
          </p:grpSpPr>
          <p:sp>
            <p:nvSpPr>
              <p:cNvPr id="101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66" name="Group"/>
              <p:cNvGrpSpPr/>
              <p:nvPr/>
            </p:nvGrpSpPr>
            <p:grpSpPr>
              <a:xfrm flipH="1">
                <a:off x="47625" y="56900"/>
                <a:ext cx="1174751" cy="1156200"/>
                <a:chOff x="0" y="0"/>
                <a:chExt cx="1174749" cy="1156199"/>
              </a:xfrm>
            </p:grpSpPr>
            <p:pic>
              <p:nvPicPr>
                <p:cNvPr id="1015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16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16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16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16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16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16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175" name="Group"/>
            <p:cNvGrpSpPr/>
            <p:nvPr/>
          </p:nvGrpSpPr>
          <p:grpSpPr>
            <a:xfrm flipH="1">
              <a:off x="0" y="4057648"/>
              <a:ext cx="1270000" cy="1270001"/>
              <a:chOff x="0" y="0"/>
              <a:chExt cx="1270000" cy="1270000"/>
            </a:xfrm>
          </p:grpSpPr>
          <p:sp>
            <p:nvSpPr>
              <p:cNvPr id="101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74" name="Group"/>
              <p:cNvGrpSpPr/>
              <p:nvPr/>
            </p:nvGrpSpPr>
            <p:grpSpPr>
              <a:xfrm>
                <a:off x="47624" y="74251"/>
                <a:ext cx="1174751" cy="1129000"/>
                <a:chOff x="0" y="0"/>
                <a:chExt cx="1174749" cy="1128998"/>
              </a:xfrm>
            </p:grpSpPr>
            <p:pic>
              <p:nvPicPr>
                <p:cNvPr id="1016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17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17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17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17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182" name="Group"/>
            <p:cNvGrpSpPr/>
            <p:nvPr/>
          </p:nvGrpSpPr>
          <p:grpSpPr>
            <a:xfrm flipH="1">
              <a:off x="0" y="5414431"/>
              <a:ext cx="1270000" cy="1270001"/>
              <a:chOff x="0" y="0"/>
              <a:chExt cx="1270000" cy="1270000"/>
            </a:xfrm>
          </p:grpSpPr>
          <p:sp>
            <p:nvSpPr>
              <p:cNvPr id="101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81" name="Group"/>
              <p:cNvGrpSpPr/>
              <p:nvPr/>
            </p:nvGrpSpPr>
            <p:grpSpPr>
              <a:xfrm>
                <a:off x="47625" y="45767"/>
                <a:ext cx="1174751" cy="1178466"/>
                <a:chOff x="0" y="0"/>
                <a:chExt cx="1174750" cy="1178465"/>
              </a:xfrm>
            </p:grpSpPr>
            <p:pic>
              <p:nvPicPr>
                <p:cNvPr id="1017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17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17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18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191" name="Group"/>
            <p:cNvGrpSpPr/>
            <p:nvPr/>
          </p:nvGrpSpPr>
          <p:grpSpPr>
            <a:xfrm flipH="1">
              <a:off x="0" y="2713565"/>
              <a:ext cx="1270000" cy="1270001"/>
              <a:chOff x="0" y="0"/>
              <a:chExt cx="1270000" cy="1270000"/>
            </a:xfrm>
          </p:grpSpPr>
          <p:sp>
            <p:nvSpPr>
              <p:cNvPr id="101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90" name="Group"/>
              <p:cNvGrpSpPr/>
              <p:nvPr/>
            </p:nvGrpSpPr>
            <p:grpSpPr>
              <a:xfrm>
                <a:off x="63500" y="30985"/>
                <a:ext cx="1111251" cy="1217225"/>
                <a:chOff x="0" y="0"/>
                <a:chExt cx="1111250" cy="1217223"/>
              </a:xfrm>
            </p:grpSpPr>
            <p:pic>
              <p:nvPicPr>
                <p:cNvPr id="1018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18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18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18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18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18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238" name="Group"/>
          <p:cNvGrpSpPr/>
          <p:nvPr/>
        </p:nvGrpSpPr>
        <p:grpSpPr>
          <a:xfrm>
            <a:off x="11578348" y="171451"/>
            <a:ext cx="1270001" cy="9410698"/>
            <a:chOff x="0" y="0"/>
            <a:chExt cx="1270000" cy="9410696"/>
          </a:xfrm>
        </p:grpSpPr>
        <p:grpSp>
          <p:nvGrpSpPr>
            <p:cNvPr id="10197" name="Group"/>
            <p:cNvGrpSpPr/>
            <p:nvPr/>
          </p:nvGrpSpPr>
          <p:grpSpPr>
            <a:xfrm flipH="1">
              <a:off x="0" y="0"/>
              <a:ext cx="1270000" cy="1270000"/>
              <a:chOff x="0" y="0"/>
              <a:chExt cx="1270000" cy="1270000"/>
            </a:xfrm>
          </p:grpSpPr>
          <p:sp>
            <p:nvSpPr>
              <p:cNvPr id="101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96" name="Group"/>
              <p:cNvGrpSpPr/>
              <p:nvPr/>
            </p:nvGrpSpPr>
            <p:grpSpPr>
              <a:xfrm>
                <a:off x="46001" y="46001"/>
                <a:ext cx="1177998" cy="1177998"/>
                <a:chOff x="0" y="0"/>
                <a:chExt cx="1177997" cy="1177997"/>
              </a:xfrm>
            </p:grpSpPr>
            <p:pic>
              <p:nvPicPr>
                <p:cNvPr id="1019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19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200" name="Group"/>
            <p:cNvGrpSpPr/>
            <p:nvPr/>
          </p:nvGrpSpPr>
          <p:grpSpPr>
            <a:xfrm flipH="1">
              <a:off x="0" y="6776780"/>
              <a:ext cx="1270000" cy="1270001"/>
              <a:chOff x="0" y="0"/>
              <a:chExt cx="1270000" cy="1270000"/>
            </a:xfrm>
          </p:grpSpPr>
          <p:sp>
            <p:nvSpPr>
              <p:cNvPr id="101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19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203" name="Group"/>
            <p:cNvGrpSpPr/>
            <p:nvPr/>
          </p:nvGrpSpPr>
          <p:grpSpPr>
            <a:xfrm flipH="1">
              <a:off x="0" y="8140696"/>
              <a:ext cx="1270000" cy="1270001"/>
              <a:chOff x="0" y="0"/>
              <a:chExt cx="1270000" cy="1270000"/>
            </a:xfrm>
          </p:grpSpPr>
          <p:sp>
            <p:nvSpPr>
              <p:cNvPr id="102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20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213" name="Group"/>
            <p:cNvGrpSpPr/>
            <p:nvPr/>
          </p:nvGrpSpPr>
          <p:grpSpPr>
            <a:xfrm flipH="1">
              <a:off x="0" y="1356782"/>
              <a:ext cx="1270000" cy="1270001"/>
              <a:chOff x="0" y="0"/>
              <a:chExt cx="1270000" cy="1270000"/>
            </a:xfrm>
          </p:grpSpPr>
          <p:sp>
            <p:nvSpPr>
              <p:cNvPr id="102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12" name="Group"/>
              <p:cNvGrpSpPr/>
              <p:nvPr/>
            </p:nvGrpSpPr>
            <p:grpSpPr>
              <a:xfrm flipH="1">
                <a:off x="47625" y="56900"/>
                <a:ext cx="1174751" cy="1156200"/>
                <a:chOff x="0" y="0"/>
                <a:chExt cx="1174749" cy="1156199"/>
              </a:xfrm>
            </p:grpSpPr>
            <p:pic>
              <p:nvPicPr>
                <p:cNvPr id="1020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20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20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20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20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21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21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221" name="Group"/>
            <p:cNvGrpSpPr/>
            <p:nvPr/>
          </p:nvGrpSpPr>
          <p:grpSpPr>
            <a:xfrm flipH="1">
              <a:off x="0" y="4057648"/>
              <a:ext cx="1270000" cy="1270001"/>
              <a:chOff x="0" y="0"/>
              <a:chExt cx="1270000" cy="1270000"/>
            </a:xfrm>
          </p:grpSpPr>
          <p:sp>
            <p:nvSpPr>
              <p:cNvPr id="102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20" name="Group"/>
              <p:cNvGrpSpPr/>
              <p:nvPr/>
            </p:nvGrpSpPr>
            <p:grpSpPr>
              <a:xfrm>
                <a:off x="47624" y="74251"/>
                <a:ext cx="1174751" cy="1129000"/>
                <a:chOff x="0" y="0"/>
                <a:chExt cx="1174749" cy="1128998"/>
              </a:xfrm>
            </p:grpSpPr>
            <p:pic>
              <p:nvPicPr>
                <p:cNvPr id="1021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21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21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21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21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228" name="Group"/>
            <p:cNvGrpSpPr/>
            <p:nvPr/>
          </p:nvGrpSpPr>
          <p:grpSpPr>
            <a:xfrm flipH="1">
              <a:off x="0" y="5414431"/>
              <a:ext cx="1270000" cy="1270001"/>
              <a:chOff x="0" y="0"/>
              <a:chExt cx="1270000" cy="1270000"/>
            </a:xfrm>
          </p:grpSpPr>
          <p:sp>
            <p:nvSpPr>
              <p:cNvPr id="102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27" name="Group"/>
              <p:cNvGrpSpPr/>
              <p:nvPr/>
            </p:nvGrpSpPr>
            <p:grpSpPr>
              <a:xfrm>
                <a:off x="47625" y="45767"/>
                <a:ext cx="1174751" cy="1178466"/>
                <a:chOff x="0" y="0"/>
                <a:chExt cx="1174750" cy="1178465"/>
              </a:xfrm>
            </p:grpSpPr>
            <p:pic>
              <p:nvPicPr>
                <p:cNvPr id="1022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22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22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22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237" name="Group"/>
            <p:cNvGrpSpPr/>
            <p:nvPr/>
          </p:nvGrpSpPr>
          <p:grpSpPr>
            <a:xfrm flipH="1">
              <a:off x="0" y="2713565"/>
              <a:ext cx="1270000" cy="1270001"/>
              <a:chOff x="0" y="0"/>
              <a:chExt cx="1270000" cy="1270000"/>
            </a:xfrm>
          </p:grpSpPr>
          <p:sp>
            <p:nvSpPr>
              <p:cNvPr id="102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36" name="Group"/>
              <p:cNvGrpSpPr/>
              <p:nvPr/>
            </p:nvGrpSpPr>
            <p:grpSpPr>
              <a:xfrm>
                <a:off x="63500" y="30985"/>
                <a:ext cx="1111251" cy="1217225"/>
                <a:chOff x="0" y="0"/>
                <a:chExt cx="1111250" cy="1217223"/>
              </a:xfrm>
            </p:grpSpPr>
            <p:pic>
              <p:nvPicPr>
                <p:cNvPr id="1023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23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23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23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23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23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249" name="Group"/>
          <p:cNvGrpSpPr/>
          <p:nvPr/>
        </p:nvGrpSpPr>
        <p:grpSpPr>
          <a:xfrm flipH="1">
            <a:off x="4624581" y="5189735"/>
            <a:ext cx="3742570" cy="3763200"/>
            <a:chOff x="0" y="0"/>
            <a:chExt cx="3742568" cy="3763199"/>
          </a:xfrm>
        </p:grpSpPr>
        <p:pic>
          <p:nvPicPr>
            <p:cNvPr id="10239" name="Image" descr="Image"/>
            <p:cNvPicPr>
              <a:picLocks noChangeAspect="1"/>
            </p:cNvPicPr>
            <p:nvPr/>
          </p:nvPicPr>
          <p:blipFill>
            <a:blip r:embed="rId8">
              <a:extLst/>
            </a:blip>
            <a:stretch>
              <a:fillRect/>
            </a:stretch>
          </p:blipFill>
          <p:spPr>
            <a:xfrm>
              <a:off x="2534925" y="0"/>
              <a:ext cx="515515" cy="681215"/>
            </a:xfrm>
            <a:prstGeom prst="rect">
              <a:avLst/>
            </a:prstGeom>
            <a:ln w="12700" cap="flat">
              <a:noFill/>
              <a:miter lim="400000"/>
            </a:ln>
            <a:effectLst/>
          </p:spPr>
        </p:pic>
        <p:pic>
          <p:nvPicPr>
            <p:cNvPr id="10240" name="Image" descr="Image"/>
            <p:cNvPicPr>
              <a:picLocks noChangeAspect="1"/>
            </p:cNvPicPr>
            <p:nvPr/>
          </p:nvPicPr>
          <p:blipFill>
            <a:blip r:embed="rId9">
              <a:extLst/>
            </a:blip>
            <a:stretch>
              <a:fillRect/>
            </a:stretch>
          </p:blipFill>
          <p:spPr>
            <a:xfrm>
              <a:off x="1318219" y="1089"/>
              <a:ext cx="471044" cy="679037"/>
            </a:xfrm>
            <a:prstGeom prst="rect">
              <a:avLst/>
            </a:prstGeom>
            <a:ln w="12700" cap="flat">
              <a:noFill/>
              <a:miter lim="400000"/>
            </a:ln>
            <a:effectLst/>
          </p:spPr>
        </p:pic>
        <p:pic>
          <p:nvPicPr>
            <p:cNvPr id="10241" name="Image" descr="Image"/>
            <p:cNvPicPr>
              <a:picLocks noChangeAspect="1"/>
            </p:cNvPicPr>
            <p:nvPr/>
          </p:nvPicPr>
          <p:blipFill>
            <a:blip r:embed="rId10">
              <a:extLst/>
            </a:blip>
            <a:stretch>
              <a:fillRect/>
            </a:stretch>
          </p:blipFill>
          <p:spPr>
            <a:xfrm>
              <a:off x="2601903" y="2345250"/>
              <a:ext cx="412163" cy="588237"/>
            </a:xfrm>
            <a:prstGeom prst="rect">
              <a:avLst/>
            </a:prstGeom>
            <a:ln w="12700" cap="flat">
              <a:noFill/>
              <a:miter lim="400000"/>
            </a:ln>
            <a:effectLst/>
          </p:spPr>
        </p:pic>
        <p:pic>
          <p:nvPicPr>
            <p:cNvPr id="10242" name="Image" descr="Image"/>
            <p:cNvPicPr>
              <a:picLocks noChangeAspect="1"/>
            </p:cNvPicPr>
            <p:nvPr/>
          </p:nvPicPr>
          <p:blipFill>
            <a:blip r:embed="rId11">
              <a:extLst/>
            </a:blip>
            <a:stretch>
              <a:fillRect/>
            </a:stretch>
          </p:blipFill>
          <p:spPr>
            <a:xfrm>
              <a:off x="2542770" y="758856"/>
              <a:ext cx="499825" cy="668441"/>
            </a:xfrm>
            <a:prstGeom prst="rect">
              <a:avLst/>
            </a:prstGeom>
            <a:ln w="12700" cap="flat">
              <a:noFill/>
              <a:miter lim="400000"/>
            </a:ln>
            <a:effectLst/>
          </p:spPr>
        </p:pic>
        <p:pic>
          <p:nvPicPr>
            <p:cNvPr id="10243" name="Image" descr="Image"/>
            <p:cNvPicPr>
              <a:picLocks noChangeAspect="1"/>
            </p:cNvPicPr>
            <p:nvPr/>
          </p:nvPicPr>
          <p:blipFill>
            <a:blip r:embed="rId12">
              <a:extLst/>
            </a:blip>
            <a:stretch>
              <a:fillRect/>
            </a:stretch>
          </p:blipFill>
          <p:spPr>
            <a:xfrm>
              <a:off x="1991892" y="2246800"/>
              <a:ext cx="373364" cy="668441"/>
            </a:xfrm>
            <a:prstGeom prst="rect">
              <a:avLst/>
            </a:prstGeom>
            <a:ln w="12700" cap="flat">
              <a:noFill/>
              <a:miter lim="400000"/>
            </a:ln>
            <a:effectLst/>
          </p:spPr>
        </p:pic>
        <p:pic>
          <p:nvPicPr>
            <p:cNvPr id="10244" name="Image" descr="Image"/>
            <p:cNvPicPr>
              <a:picLocks noChangeAspect="1"/>
            </p:cNvPicPr>
            <p:nvPr/>
          </p:nvPicPr>
          <p:blipFill>
            <a:blip r:embed="rId13">
              <a:extLst/>
            </a:blip>
            <a:stretch>
              <a:fillRect/>
            </a:stretch>
          </p:blipFill>
          <p:spPr>
            <a:xfrm>
              <a:off x="128878" y="1546066"/>
              <a:ext cx="427562" cy="668441"/>
            </a:xfrm>
            <a:prstGeom prst="rect">
              <a:avLst/>
            </a:prstGeom>
            <a:ln w="12700" cap="flat">
              <a:noFill/>
              <a:miter lim="400000"/>
            </a:ln>
            <a:effectLst/>
          </p:spPr>
        </p:pic>
        <p:pic>
          <p:nvPicPr>
            <p:cNvPr id="10245" name="Image" descr="Image"/>
            <p:cNvPicPr>
              <a:picLocks noChangeAspect="1"/>
            </p:cNvPicPr>
            <p:nvPr/>
          </p:nvPicPr>
          <p:blipFill>
            <a:blip r:embed="rId14">
              <a:extLst/>
            </a:blip>
            <a:stretch>
              <a:fillRect/>
            </a:stretch>
          </p:blipFill>
          <p:spPr>
            <a:xfrm>
              <a:off x="3208179" y="3095828"/>
              <a:ext cx="534390" cy="605352"/>
            </a:xfrm>
            <a:prstGeom prst="rect">
              <a:avLst/>
            </a:prstGeom>
            <a:ln w="12700" cap="flat">
              <a:noFill/>
              <a:miter lim="400000"/>
            </a:ln>
            <a:effectLst/>
          </p:spPr>
        </p:pic>
        <p:pic>
          <p:nvPicPr>
            <p:cNvPr id="10246" name="Image" descr="Image"/>
            <p:cNvPicPr>
              <a:picLocks noChangeAspect="1"/>
            </p:cNvPicPr>
            <p:nvPr/>
          </p:nvPicPr>
          <p:blipFill>
            <a:blip r:embed="rId13">
              <a:extLst/>
            </a:blip>
            <a:stretch>
              <a:fillRect/>
            </a:stretch>
          </p:blipFill>
          <p:spPr>
            <a:xfrm>
              <a:off x="1358577" y="3111251"/>
              <a:ext cx="390327" cy="610227"/>
            </a:xfrm>
            <a:prstGeom prst="rect">
              <a:avLst/>
            </a:prstGeom>
            <a:ln w="12700" cap="flat">
              <a:noFill/>
              <a:miter lim="400000"/>
            </a:ln>
            <a:effectLst/>
          </p:spPr>
        </p:pic>
        <p:pic>
          <p:nvPicPr>
            <p:cNvPr id="10247" name="Image" descr="Image"/>
            <p:cNvPicPr>
              <a:picLocks noChangeAspect="1"/>
            </p:cNvPicPr>
            <p:nvPr/>
          </p:nvPicPr>
          <p:blipFill>
            <a:blip r:embed="rId15">
              <a:extLst/>
            </a:blip>
            <a:stretch>
              <a:fillRect/>
            </a:stretch>
          </p:blipFill>
          <p:spPr>
            <a:xfrm>
              <a:off x="0" y="6387"/>
              <a:ext cx="535211" cy="668440"/>
            </a:xfrm>
            <a:prstGeom prst="rect">
              <a:avLst/>
            </a:prstGeom>
            <a:ln w="12700" cap="flat">
              <a:noFill/>
              <a:miter lim="400000"/>
            </a:ln>
            <a:effectLst/>
          </p:spPr>
        </p:pic>
        <p:pic>
          <p:nvPicPr>
            <p:cNvPr id="10248" name="Image" descr="Image"/>
            <p:cNvPicPr>
              <a:picLocks noChangeAspect="1"/>
            </p:cNvPicPr>
            <p:nvPr/>
          </p:nvPicPr>
          <p:blipFill>
            <a:blip r:embed="rId16">
              <a:extLst/>
            </a:blip>
            <a:stretch>
              <a:fillRect/>
            </a:stretch>
          </p:blipFill>
          <p:spPr>
            <a:xfrm>
              <a:off x="39156" y="3069528"/>
              <a:ext cx="502168" cy="693672"/>
            </a:xfrm>
            <a:prstGeom prst="rect">
              <a:avLst/>
            </a:prstGeom>
            <a:ln w="12700" cap="flat">
              <a:noFill/>
              <a:miter lim="400000"/>
            </a:ln>
            <a:effectLst/>
          </p:spPr>
        </p:pic>
      </p:grpSp>
      <p:grpSp>
        <p:nvGrpSpPr>
          <p:cNvPr id="10270" name="Group"/>
          <p:cNvGrpSpPr/>
          <p:nvPr/>
        </p:nvGrpSpPr>
        <p:grpSpPr>
          <a:xfrm flipH="1">
            <a:off x="9246781" y="3629288"/>
            <a:ext cx="1619136" cy="2517752"/>
            <a:chOff x="0" y="0"/>
            <a:chExt cx="1619135" cy="2517750"/>
          </a:xfrm>
        </p:grpSpPr>
        <p:pic>
          <p:nvPicPr>
            <p:cNvPr id="10250" name="Image" descr="Image"/>
            <p:cNvPicPr>
              <a:picLocks noChangeAspect="1"/>
            </p:cNvPicPr>
            <p:nvPr/>
          </p:nvPicPr>
          <p:blipFill>
            <a:blip r:embed="rId17">
              <a:extLst/>
            </a:blip>
            <a:stretch>
              <a:fillRect/>
            </a:stretch>
          </p:blipFill>
          <p:spPr>
            <a:xfrm>
              <a:off x="1198179" y="2019753"/>
              <a:ext cx="342419" cy="489171"/>
            </a:xfrm>
            <a:prstGeom prst="rect">
              <a:avLst/>
            </a:prstGeom>
            <a:ln w="12700" cap="flat">
              <a:noFill/>
              <a:miter lim="400000"/>
            </a:ln>
            <a:effectLst/>
          </p:spPr>
        </p:pic>
        <p:pic>
          <p:nvPicPr>
            <p:cNvPr id="10251"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10252" name="Image" descr="Image"/>
            <p:cNvPicPr>
              <a:picLocks noChangeAspect="1"/>
            </p:cNvPicPr>
            <p:nvPr/>
          </p:nvPicPr>
          <p:blipFill>
            <a:blip r:embed="rId19">
              <a:extLst/>
            </a:blip>
            <a:stretch>
              <a:fillRect/>
            </a:stretch>
          </p:blipFill>
          <p:spPr>
            <a:xfrm>
              <a:off x="1179453" y="1540675"/>
              <a:ext cx="390118" cy="463619"/>
            </a:xfrm>
            <a:prstGeom prst="rect">
              <a:avLst/>
            </a:prstGeom>
            <a:ln w="12700" cap="flat">
              <a:noFill/>
              <a:miter lim="400000"/>
            </a:ln>
            <a:effectLst/>
          </p:spPr>
        </p:pic>
        <p:pic>
          <p:nvPicPr>
            <p:cNvPr id="10253"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10254"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10255"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10256"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10257"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10258"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10259"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10260"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10261"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10262" name="Image" descr="Image"/>
            <p:cNvPicPr>
              <a:picLocks noChangeAspect="1"/>
            </p:cNvPicPr>
            <p:nvPr/>
          </p:nvPicPr>
          <p:blipFill>
            <a:blip r:embed="rId29">
              <a:extLst/>
            </a:blip>
            <a:stretch>
              <a:fillRect/>
            </a:stretch>
          </p:blipFill>
          <p:spPr>
            <a:xfrm>
              <a:off x="429968" y="59719"/>
              <a:ext cx="316564" cy="488035"/>
            </a:xfrm>
            <a:prstGeom prst="rect">
              <a:avLst/>
            </a:prstGeom>
            <a:ln w="12700" cap="flat">
              <a:noFill/>
              <a:miter lim="400000"/>
            </a:ln>
            <a:effectLst/>
          </p:spPr>
        </p:pic>
        <p:pic>
          <p:nvPicPr>
            <p:cNvPr id="10263"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10264"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10265" name="Image" descr="Image"/>
            <p:cNvPicPr>
              <a:picLocks noChangeAspect="1"/>
            </p:cNvPicPr>
            <p:nvPr/>
          </p:nvPicPr>
          <p:blipFill>
            <a:blip r:embed="rId8">
              <a:extLst/>
            </a:blip>
            <a:stretch>
              <a:fillRect/>
            </a:stretch>
          </p:blipFill>
          <p:spPr>
            <a:xfrm>
              <a:off x="1192732" y="550684"/>
              <a:ext cx="363561" cy="480420"/>
            </a:xfrm>
            <a:prstGeom prst="rect">
              <a:avLst/>
            </a:prstGeom>
            <a:ln w="12700" cap="flat">
              <a:noFill/>
              <a:miter lim="400000"/>
            </a:ln>
            <a:effectLst/>
          </p:spPr>
        </p:pic>
        <p:pic>
          <p:nvPicPr>
            <p:cNvPr id="10266"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10267"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10268"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10269"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7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027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027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0322" name="Group"/>
          <p:cNvGrpSpPr/>
          <p:nvPr/>
        </p:nvGrpSpPr>
        <p:grpSpPr>
          <a:xfrm>
            <a:off x="143751" y="171451"/>
            <a:ext cx="1270001" cy="9410697"/>
            <a:chOff x="0" y="0"/>
            <a:chExt cx="1270000" cy="9410696"/>
          </a:xfrm>
        </p:grpSpPr>
        <p:grpSp>
          <p:nvGrpSpPr>
            <p:cNvPr id="10281" name="Group"/>
            <p:cNvGrpSpPr/>
            <p:nvPr/>
          </p:nvGrpSpPr>
          <p:grpSpPr>
            <a:xfrm flipH="1">
              <a:off x="0" y="0"/>
              <a:ext cx="1270000" cy="1270000"/>
              <a:chOff x="0" y="0"/>
              <a:chExt cx="1270000" cy="1270000"/>
            </a:xfrm>
          </p:grpSpPr>
          <p:sp>
            <p:nvSpPr>
              <p:cNvPr id="102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80" name="Group"/>
              <p:cNvGrpSpPr/>
              <p:nvPr/>
            </p:nvGrpSpPr>
            <p:grpSpPr>
              <a:xfrm>
                <a:off x="46001" y="46001"/>
                <a:ext cx="1177998" cy="1177998"/>
                <a:chOff x="0" y="0"/>
                <a:chExt cx="1177997" cy="1177997"/>
              </a:xfrm>
            </p:grpSpPr>
            <p:pic>
              <p:nvPicPr>
                <p:cNvPr id="1027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27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284" name="Group"/>
            <p:cNvGrpSpPr/>
            <p:nvPr/>
          </p:nvGrpSpPr>
          <p:grpSpPr>
            <a:xfrm flipH="1">
              <a:off x="0" y="6776780"/>
              <a:ext cx="1270000" cy="1270001"/>
              <a:chOff x="0" y="0"/>
              <a:chExt cx="1270000" cy="1270000"/>
            </a:xfrm>
          </p:grpSpPr>
          <p:sp>
            <p:nvSpPr>
              <p:cNvPr id="102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28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287" name="Group"/>
            <p:cNvGrpSpPr/>
            <p:nvPr/>
          </p:nvGrpSpPr>
          <p:grpSpPr>
            <a:xfrm flipH="1">
              <a:off x="0" y="8140696"/>
              <a:ext cx="1270000" cy="1270001"/>
              <a:chOff x="0" y="0"/>
              <a:chExt cx="1270000" cy="1270000"/>
            </a:xfrm>
          </p:grpSpPr>
          <p:sp>
            <p:nvSpPr>
              <p:cNvPr id="102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28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297" name="Group"/>
            <p:cNvGrpSpPr/>
            <p:nvPr/>
          </p:nvGrpSpPr>
          <p:grpSpPr>
            <a:xfrm flipH="1">
              <a:off x="0" y="1356782"/>
              <a:ext cx="1270000" cy="1270001"/>
              <a:chOff x="0" y="0"/>
              <a:chExt cx="1270000" cy="1270000"/>
            </a:xfrm>
          </p:grpSpPr>
          <p:sp>
            <p:nvSpPr>
              <p:cNvPr id="102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96" name="Group"/>
              <p:cNvGrpSpPr/>
              <p:nvPr/>
            </p:nvGrpSpPr>
            <p:grpSpPr>
              <a:xfrm flipH="1">
                <a:off x="47625" y="56900"/>
                <a:ext cx="1174751" cy="1156200"/>
                <a:chOff x="0" y="0"/>
                <a:chExt cx="1174749" cy="1156199"/>
              </a:xfrm>
            </p:grpSpPr>
            <p:pic>
              <p:nvPicPr>
                <p:cNvPr id="1028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29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29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29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29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29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29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305" name="Group"/>
            <p:cNvGrpSpPr/>
            <p:nvPr/>
          </p:nvGrpSpPr>
          <p:grpSpPr>
            <a:xfrm flipH="1">
              <a:off x="0" y="4057648"/>
              <a:ext cx="1270000" cy="1270001"/>
              <a:chOff x="0" y="0"/>
              <a:chExt cx="1270000" cy="1270000"/>
            </a:xfrm>
          </p:grpSpPr>
          <p:sp>
            <p:nvSpPr>
              <p:cNvPr id="102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04" name="Group"/>
              <p:cNvGrpSpPr/>
              <p:nvPr/>
            </p:nvGrpSpPr>
            <p:grpSpPr>
              <a:xfrm>
                <a:off x="47624" y="74251"/>
                <a:ext cx="1174751" cy="1129000"/>
                <a:chOff x="0" y="0"/>
                <a:chExt cx="1174749" cy="1128998"/>
              </a:xfrm>
            </p:grpSpPr>
            <p:pic>
              <p:nvPicPr>
                <p:cNvPr id="1029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30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30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30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30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312" name="Group"/>
            <p:cNvGrpSpPr/>
            <p:nvPr/>
          </p:nvGrpSpPr>
          <p:grpSpPr>
            <a:xfrm flipH="1">
              <a:off x="0" y="5414431"/>
              <a:ext cx="1270000" cy="1270001"/>
              <a:chOff x="0" y="0"/>
              <a:chExt cx="1270000" cy="1270000"/>
            </a:xfrm>
          </p:grpSpPr>
          <p:sp>
            <p:nvSpPr>
              <p:cNvPr id="103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11" name="Group"/>
              <p:cNvGrpSpPr/>
              <p:nvPr/>
            </p:nvGrpSpPr>
            <p:grpSpPr>
              <a:xfrm>
                <a:off x="47625" y="45767"/>
                <a:ext cx="1174751" cy="1178466"/>
                <a:chOff x="0" y="0"/>
                <a:chExt cx="1174750" cy="1178465"/>
              </a:xfrm>
            </p:grpSpPr>
            <p:pic>
              <p:nvPicPr>
                <p:cNvPr id="1030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30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30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31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321" name="Group"/>
            <p:cNvGrpSpPr/>
            <p:nvPr/>
          </p:nvGrpSpPr>
          <p:grpSpPr>
            <a:xfrm flipH="1">
              <a:off x="0" y="2713565"/>
              <a:ext cx="1270000" cy="1270001"/>
              <a:chOff x="0" y="0"/>
              <a:chExt cx="1270000" cy="1270000"/>
            </a:xfrm>
          </p:grpSpPr>
          <p:sp>
            <p:nvSpPr>
              <p:cNvPr id="103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20" name="Group"/>
              <p:cNvGrpSpPr/>
              <p:nvPr/>
            </p:nvGrpSpPr>
            <p:grpSpPr>
              <a:xfrm>
                <a:off x="63500" y="30985"/>
                <a:ext cx="1111251" cy="1217225"/>
                <a:chOff x="0" y="0"/>
                <a:chExt cx="1111250" cy="1217223"/>
              </a:xfrm>
            </p:grpSpPr>
            <p:pic>
              <p:nvPicPr>
                <p:cNvPr id="1031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31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31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31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31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31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368" name="Group"/>
          <p:cNvGrpSpPr/>
          <p:nvPr/>
        </p:nvGrpSpPr>
        <p:grpSpPr>
          <a:xfrm>
            <a:off x="11578348" y="171451"/>
            <a:ext cx="1270001" cy="9410698"/>
            <a:chOff x="0" y="0"/>
            <a:chExt cx="1270000" cy="9410696"/>
          </a:xfrm>
        </p:grpSpPr>
        <p:grpSp>
          <p:nvGrpSpPr>
            <p:cNvPr id="10327" name="Group"/>
            <p:cNvGrpSpPr/>
            <p:nvPr/>
          </p:nvGrpSpPr>
          <p:grpSpPr>
            <a:xfrm flipH="1">
              <a:off x="0" y="0"/>
              <a:ext cx="1270000" cy="1270000"/>
              <a:chOff x="0" y="0"/>
              <a:chExt cx="1270000" cy="1270000"/>
            </a:xfrm>
          </p:grpSpPr>
          <p:sp>
            <p:nvSpPr>
              <p:cNvPr id="103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26" name="Group"/>
              <p:cNvGrpSpPr/>
              <p:nvPr/>
            </p:nvGrpSpPr>
            <p:grpSpPr>
              <a:xfrm>
                <a:off x="46001" y="46001"/>
                <a:ext cx="1177998" cy="1177998"/>
                <a:chOff x="0" y="0"/>
                <a:chExt cx="1177997" cy="1177997"/>
              </a:xfrm>
            </p:grpSpPr>
            <p:pic>
              <p:nvPicPr>
                <p:cNvPr id="1032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32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330" name="Group"/>
            <p:cNvGrpSpPr/>
            <p:nvPr/>
          </p:nvGrpSpPr>
          <p:grpSpPr>
            <a:xfrm flipH="1">
              <a:off x="0" y="6776780"/>
              <a:ext cx="1270000" cy="1270001"/>
              <a:chOff x="0" y="0"/>
              <a:chExt cx="1270000" cy="1270000"/>
            </a:xfrm>
          </p:grpSpPr>
          <p:sp>
            <p:nvSpPr>
              <p:cNvPr id="103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32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333" name="Group"/>
            <p:cNvGrpSpPr/>
            <p:nvPr/>
          </p:nvGrpSpPr>
          <p:grpSpPr>
            <a:xfrm flipH="1">
              <a:off x="0" y="8140696"/>
              <a:ext cx="1270000" cy="1270001"/>
              <a:chOff x="0" y="0"/>
              <a:chExt cx="1270000" cy="1270000"/>
            </a:xfrm>
          </p:grpSpPr>
          <p:sp>
            <p:nvSpPr>
              <p:cNvPr id="103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33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343" name="Group"/>
            <p:cNvGrpSpPr/>
            <p:nvPr/>
          </p:nvGrpSpPr>
          <p:grpSpPr>
            <a:xfrm flipH="1">
              <a:off x="0" y="1356782"/>
              <a:ext cx="1270000" cy="1270001"/>
              <a:chOff x="0" y="0"/>
              <a:chExt cx="1270000" cy="1270000"/>
            </a:xfrm>
          </p:grpSpPr>
          <p:sp>
            <p:nvSpPr>
              <p:cNvPr id="103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42" name="Group"/>
              <p:cNvGrpSpPr/>
              <p:nvPr/>
            </p:nvGrpSpPr>
            <p:grpSpPr>
              <a:xfrm flipH="1">
                <a:off x="47625" y="56900"/>
                <a:ext cx="1174751" cy="1156200"/>
                <a:chOff x="0" y="0"/>
                <a:chExt cx="1174749" cy="1156199"/>
              </a:xfrm>
            </p:grpSpPr>
            <p:pic>
              <p:nvPicPr>
                <p:cNvPr id="1033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33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33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33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33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34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34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351" name="Group"/>
            <p:cNvGrpSpPr/>
            <p:nvPr/>
          </p:nvGrpSpPr>
          <p:grpSpPr>
            <a:xfrm flipH="1">
              <a:off x="0" y="4057648"/>
              <a:ext cx="1270000" cy="1270001"/>
              <a:chOff x="0" y="0"/>
              <a:chExt cx="1270000" cy="1270000"/>
            </a:xfrm>
          </p:grpSpPr>
          <p:sp>
            <p:nvSpPr>
              <p:cNvPr id="103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50" name="Group"/>
              <p:cNvGrpSpPr/>
              <p:nvPr/>
            </p:nvGrpSpPr>
            <p:grpSpPr>
              <a:xfrm>
                <a:off x="47624" y="74251"/>
                <a:ext cx="1174751" cy="1129000"/>
                <a:chOff x="0" y="0"/>
                <a:chExt cx="1174749" cy="1128998"/>
              </a:xfrm>
            </p:grpSpPr>
            <p:pic>
              <p:nvPicPr>
                <p:cNvPr id="1034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34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34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34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34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358" name="Group"/>
            <p:cNvGrpSpPr/>
            <p:nvPr/>
          </p:nvGrpSpPr>
          <p:grpSpPr>
            <a:xfrm flipH="1">
              <a:off x="0" y="5414431"/>
              <a:ext cx="1270000" cy="1270001"/>
              <a:chOff x="0" y="0"/>
              <a:chExt cx="1270000" cy="1270000"/>
            </a:xfrm>
          </p:grpSpPr>
          <p:sp>
            <p:nvSpPr>
              <p:cNvPr id="103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57" name="Group"/>
              <p:cNvGrpSpPr/>
              <p:nvPr/>
            </p:nvGrpSpPr>
            <p:grpSpPr>
              <a:xfrm>
                <a:off x="47625" y="45767"/>
                <a:ext cx="1174751" cy="1178466"/>
                <a:chOff x="0" y="0"/>
                <a:chExt cx="1174750" cy="1178465"/>
              </a:xfrm>
            </p:grpSpPr>
            <p:pic>
              <p:nvPicPr>
                <p:cNvPr id="1035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35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35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35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367" name="Group"/>
            <p:cNvGrpSpPr/>
            <p:nvPr/>
          </p:nvGrpSpPr>
          <p:grpSpPr>
            <a:xfrm flipH="1">
              <a:off x="0" y="2713565"/>
              <a:ext cx="1270000" cy="1270001"/>
              <a:chOff x="0" y="0"/>
              <a:chExt cx="1270000" cy="1270000"/>
            </a:xfrm>
          </p:grpSpPr>
          <p:sp>
            <p:nvSpPr>
              <p:cNvPr id="103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66" name="Group"/>
              <p:cNvGrpSpPr/>
              <p:nvPr/>
            </p:nvGrpSpPr>
            <p:grpSpPr>
              <a:xfrm>
                <a:off x="63500" y="30985"/>
                <a:ext cx="1111251" cy="1217225"/>
                <a:chOff x="0" y="0"/>
                <a:chExt cx="1111250" cy="1217223"/>
              </a:xfrm>
            </p:grpSpPr>
            <p:pic>
              <p:nvPicPr>
                <p:cNvPr id="1036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36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36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36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36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36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401" name="Group"/>
          <p:cNvGrpSpPr/>
          <p:nvPr/>
        </p:nvGrpSpPr>
        <p:grpSpPr>
          <a:xfrm flipH="1">
            <a:off x="2858641" y="3606559"/>
            <a:ext cx="8007276" cy="2540481"/>
            <a:chOff x="0" y="0"/>
            <a:chExt cx="8007275" cy="2540480"/>
          </a:xfrm>
        </p:grpSpPr>
        <p:grpSp>
          <p:nvGrpSpPr>
            <p:cNvPr id="10389" name="Group"/>
            <p:cNvGrpSpPr/>
            <p:nvPr/>
          </p:nvGrpSpPr>
          <p:grpSpPr>
            <a:xfrm>
              <a:off x="0" y="22729"/>
              <a:ext cx="1619136" cy="2517752"/>
              <a:chOff x="0" y="0"/>
              <a:chExt cx="1619135" cy="2517750"/>
            </a:xfrm>
          </p:grpSpPr>
          <p:pic>
            <p:nvPicPr>
              <p:cNvPr id="10369"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10370"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10371"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10372"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10373"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10374"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10375"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10376"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10377"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10378"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10379"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10380"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10381"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10382"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10383"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10384"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10385"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10386"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10387"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10388"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10400" name="Group"/>
            <p:cNvGrpSpPr/>
            <p:nvPr/>
          </p:nvGrpSpPr>
          <p:grpSpPr>
            <a:xfrm>
              <a:off x="7218737" y="-1"/>
              <a:ext cx="788539" cy="2540482"/>
              <a:chOff x="0" y="0"/>
              <a:chExt cx="788537" cy="2540480"/>
            </a:xfrm>
          </p:grpSpPr>
          <p:pic>
            <p:nvPicPr>
              <p:cNvPr id="10390"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10391"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10392"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10393"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10394"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10395"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10396"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10397"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10398"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10399"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0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040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040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0453" name="Group"/>
          <p:cNvGrpSpPr/>
          <p:nvPr/>
        </p:nvGrpSpPr>
        <p:grpSpPr>
          <a:xfrm>
            <a:off x="143751" y="171451"/>
            <a:ext cx="1270001" cy="9410697"/>
            <a:chOff x="0" y="0"/>
            <a:chExt cx="1270000" cy="9410696"/>
          </a:xfrm>
        </p:grpSpPr>
        <p:grpSp>
          <p:nvGrpSpPr>
            <p:cNvPr id="10412" name="Group"/>
            <p:cNvGrpSpPr/>
            <p:nvPr/>
          </p:nvGrpSpPr>
          <p:grpSpPr>
            <a:xfrm flipH="1">
              <a:off x="0" y="0"/>
              <a:ext cx="1270000" cy="1270000"/>
              <a:chOff x="0" y="0"/>
              <a:chExt cx="1270000" cy="1270000"/>
            </a:xfrm>
          </p:grpSpPr>
          <p:sp>
            <p:nvSpPr>
              <p:cNvPr id="104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11" name="Group"/>
              <p:cNvGrpSpPr/>
              <p:nvPr/>
            </p:nvGrpSpPr>
            <p:grpSpPr>
              <a:xfrm>
                <a:off x="46001" y="46001"/>
                <a:ext cx="1177998" cy="1177998"/>
                <a:chOff x="0" y="0"/>
                <a:chExt cx="1177997" cy="1177997"/>
              </a:xfrm>
            </p:grpSpPr>
            <p:pic>
              <p:nvPicPr>
                <p:cNvPr id="1040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41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415" name="Group"/>
            <p:cNvGrpSpPr/>
            <p:nvPr/>
          </p:nvGrpSpPr>
          <p:grpSpPr>
            <a:xfrm flipH="1">
              <a:off x="0" y="6776780"/>
              <a:ext cx="1270000" cy="1270001"/>
              <a:chOff x="0" y="0"/>
              <a:chExt cx="1270000" cy="1270000"/>
            </a:xfrm>
          </p:grpSpPr>
          <p:sp>
            <p:nvSpPr>
              <p:cNvPr id="104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41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418" name="Group"/>
            <p:cNvGrpSpPr/>
            <p:nvPr/>
          </p:nvGrpSpPr>
          <p:grpSpPr>
            <a:xfrm flipH="1">
              <a:off x="0" y="8140696"/>
              <a:ext cx="1270000" cy="1270001"/>
              <a:chOff x="0" y="0"/>
              <a:chExt cx="1270000" cy="1270000"/>
            </a:xfrm>
          </p:grpSpPr>
          <p:sp>
            <p:nvSpPr>
              <p:cNvPr id="104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41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428" name="Group"/>
            <p:cNvGrpSpPr/>
            <p:nvPr/>
          </p:nvGrpSpPr>
          <p:grpSpPr>
            <a:xfrm flipH="1">
              <a:off x="0" y="1356782"/>
              <a:ext cx="1270000" cy="1270001"/>
              <a:chOff x="0" y="0"/>
              <a:chExt cx="1270000" cy="1270000"/>
            </a:xfrm>
          </p:grpSpPr>
          <p:sp>
            <p:nvSpPr>
              <p:cNvPr id="104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27" name="Group"/>
              <p:cNvGrpSpPr/>
              <p:nvPr/>
            </p:nvGrpSpPr>
            <p:grpSpPr>
              <a:xfrm flipH="1">
                <a:off x="47625" y="56900"/>
                <a:ext cx="1174751" cy="1156200"/>
                <a:chOff x="0" y="0"/>
                <a:chExt cx="1174749" cy="1156199"/>
              </a:xfrm>
            </p:grpSpPr>
            <p:pic>
              <p:nvPicPr>
                <p:cNvPr id="1042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42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42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42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42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42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42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436" name="Group"/>
            <p:cNvGrpSpPr/>
            <p:nvPr/>
          </p:nvGrpSpPr>
          <p:grpSpPr>
            <a:xfrm flipH="1">
              <a:off x="0" y="4057648"/>
              <a:ext cx="1270000" cy="1270001"/>
              <a:chOff x="0" y="0"/>
              <a:chExt cx="1270000" cy="1270000"/>
            </a:xfrm>
          </p:grpSpPr>
          <p:sp>
            <p:nvSpPr>
              <p:cNvPr id="104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35" name="Group"/>
              <p:cNvGrpSpPr/>
              <p:nvPr/>
            </p:nvGrpSpPr>
            <p:grpSpPr>
              <a:xfrm>
                <a:off x="47624" y="74251"/>
                <a:ext cx="1174751" cy="1129000"/>
                <a:chOff x="0" y="0"/>
                <a:chExt cx="1174749" cy="1128998"/>
              </a:xfrm>
            </p:grpSpPr>
            <p:pic>
              <p:nvPicPr>
                <p:cNvPr id="1043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43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43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43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43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443" name="Group"/>
            <p:cNvGrpSpPr/>
            <p:nvPr/>
          </p:nvGrpSpPr>
          <p:grpSpPr>
            <a:xfrm flipH="1">
              <a:off x="0" y="5414431"/>
              <a:ext cx="1270000" cy="1270001"/>
              <a:chOff x="0" y="0"/>
              <a:chExt cx="1270000" cy="1270000"/>
            </a:xfrm>
          </p:grpSpPr>
          <p:sp>
            <p:nvSpPr>
              <p:cNvPr id="104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42" name="Group"/>
              <p:cNvGrpSpPr/>
              <p:nvPr/>
            </p:nvGrpSpPr>
            <p:grpSpPr>
              <a:xfrm>
                <a:off x="47625" y="45767"/>
                <a:ext cx="1174751" cy="1178466"/>
                <a:chOff x="0" y="0"/>
                <a:chExt cx="1174750" cy="1178465"/>
              </a:xfrm>
            </p:grpSpPr>
            <p:pic>
              <p:nvPicPr>
                <p:cNvPr id="1043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43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44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44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452" name="Group"/>
            <p:cNvGrpSpPr/>
            <p:nvPr/>
          </p:nvGrpSpPr>
          <p:grpSpPr>
            <a:xfrm flipH="1">
              <a:off x="0" y="2713565"/>
              <a:ext cx="1270000" cy="1270001"/>
              <a:chOff x="0" y="0"/>
              <a:chExt cx="1270000" cy="1270000"/>
            </a:xfrm>
          </p:grpSpPr>
          <p:sp>
            <p:nvSpPr>
              <p:cNvPr id="104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51" name="Group"/>
              <p:cNvGrpSpPr/>
              <p:nvPr/>
            </p:nvGrpSpPr>
            <p:grpSpPr>
              <a:xfrm>
                <a:off x="63500" y="30985"/>
                <a:ext cx="1111251" cy="1217225"/>
                <a:chOff x="0" y="0"/>
                <a:chExt cx="1111250" cy="1217223"/>
              </a:xfrm>
            </p:grpSpPr>
            <p:pic>
              <p:nvPicPr>
                <p:cNvPr id="1044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44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44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44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44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45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499" name="Group"/>
          <p:cNvGrpSpPr/>
          <p:nvPr/>
        </p:nvGrpSpPr>
        <p:grpSpPr>
          <a:xfrm>
            <a:off x="11578348" y="171451"/>
            <a:ext cx="1270001" cy="9410698"/>
            <a:chOff x="0" y="0"/>
            <a:chExt cx="1270000" cy="9410696"/>
          </a:xfrm>
        </p:grpSpPr>
        <p:grpSp>
          <p:nvGrpSpPr>
            <p:cNvPr id="10458" name="Group"/>
            <p:cNvGrpSpPr/>
            <p:nvPr/>
          </p:nvGrpSpPr>
          <p:grpSpPr>
            <a:xfrm flipH="1">
              <a:off x="0" y="0"/>
              <a:ext cx="1270000" cy="1270000"/>
              <a:chOff x="0" y="0"/>
              <a:chExt cx="1270000" cy="1270000"/>
            </a:xfrm>
          </p:grpSpPr>
          <p:sp>
            <p:nvSpPr>
              <p:cNvPr id="104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57" name="Group"/>
              <p:cNvGrpSpPr/>
              <p:nvPr/>
            </p:nvGrpSpPr>
            <p:grpSpPr>
              <a:xfrm>
                <a:off x="46001" y="46001"/>
                <a:ext cx="1177998" cy="1177998"/>
                <a:chOff x="0" y="0"/>
                <a:chExt cx="1177997" cy="1177997"/>
              </a:xfrm>
            </p:grpSpPr>
            <p:pic>
              <p:nvPicPr>
                <p:cNvPr id="1045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45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461" name="Group"/>
            <p:cNvGrpSpPr/>
            <p:nvPr/>
          </p:nvGrpSpPr>
          <p:grpSpPr>
            <a:xfrm flipH="1">
              <a:off x="0" y="6776780"/>
              <a:ext cx="1270000" cy="1270001"/>
              <a:chOff x="0" y="0"/>
              <a:chExt cx="1270000" cy="1270000"/>
            </a:xfrm>
          </p:grpSpPr>
          <p:sp>
            <p:nvSpPr>
              <p:cNvPr id="104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46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464" name="Group"/>
            <p:cNvGrpSpPr/>
            <p:nvPr/>
          </p:nvGrpSpPr>
          <p:grpSpPr>
            <a:xfrm flipH="1">
              <a:off x="0" y="8140696"/>
              <a:ext cx="1270000" cy="1270001"/>
              <a:chOff x="0" y="0"/>
              <a:chExt cx="1270000" cy="1270000"/>
            </a:xfrm>
          </p:grpSpPr>
          <p:sp>
            <p:nvSpPr>
              <p:cNvPr id="104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46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474" name="Group"/>
            <p:cNvGrpSpPr/>
            <p:nvPr/>
          </p:nvGrpSpPr>
          <p:grpSpPr>
            <a:xfrm flipH="1">
              <a:off x="0" y="1356782"/>
              <a:ext cx="1270000" cy="1270001"/>
              <a:chOff x="0" y="0"/>
              <a:chExt cx="1270000" cy="1270000"/>
            </a:xfrm>
          </p:grpSpPr>
          <p:sp>
            <p:nvSpPr>
              <p:cNvPr id="104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73" name="Group"/>
              <p:cNvGrpSpPr/>
              <p:nvPr/>
            </p:nvGrpSpPr>
            <p:grpSpPr>
              <a:xfrm flipH="1">
                <a:off x="47625" y="56900"/>
                <a:ext cx="1174751" cy="1156200"/>
                <a:chOff x="0" y="0"/>
                <a:chExt cx="1174749" cy="1156199"/>
              </a:xfrm>
            </p:grpSpPr>
            <p:pic>
              <p:nvPicPr>
                <p:cNvPr id="1046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46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46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46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47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47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47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482" name="Group"/>
            <p:cNvGrpSpPr/>
            <p:nvPr/>
          </p:nvGrpSpPr>
          <p:grpSpPr>
            <a:xfrm flipH="1">
              <a:off x="0" y="4057648"/>
              <a:ext cx="1270000" cy="1270001"/>
              <a:chOff x="0" y="0"/>
              <a:chExt cx="1270000" cy="1270000"/>
            </a:xfrm>
          </p:grpSpPr>
          <p:sp>
            <p:nvSpPr>
              <p:cNvPr id="104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81" name="Group"/>
              <p:cNvGrpSpPr/>
              <p:nvPr/>
            </p:nvGrpSpPr>
            <p:grpSpPr>
              <a:xfrm>
                <a:off x="47624" y="74251"/>
                <a:ext cx="1174751" cy="1129000"/>
                <a:chOff x="0" y="0"/>
                <a:chExt cx="1174749" cy="1128998"/>
              </a:xfrm>
            </p:grpSpPr>
            <p:pic>
              <p:nvPicPr>
                <p:cNvPr id="1047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47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47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47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48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489" name="Group"/>
            <p:cNvGrpSpPr/>
            <p:nvPr/>
          </p:nvGrpSpPr>
          <p:grpSpPr>
            <a:xfrm flipH="1">
              <a:off x="0" y="5414431"/>
              <a:ext cx="1270000" cy="1270001"/>
              <a:chOff x="0" y="0"/>
              <a:chExt cx="1270000" cy="1270000"/>
            </a:xfrm>
          </p:grpSpPr>
          <p:sp>
            <p:nvSpPr>
              <p:cNvPr id="104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88" name="Group"/>
              <p:cNvGrpSpPr/>
              <p:nvPr/>
            </p:nvGrpSpPr>
            <p:grpSpPr>
              <a:xfrm>
                <a:off x="47625" y="45767"/>
                <a:ext cx="1174751" cy="1178466"/>
                <a:chOff x="0" y="0"/>
                <a:chExt cx="1174750" cy="1178465"/>
              </a:xfrm>
            </p:grpSpPr>
            <p:pic>
              <p:nvPicPr>
                <p:cNvPr id="1048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48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48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48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498" name="Group"/>
            <p:cNvGrpSpPr/>
            <p:nvPr/>
          </p:nvGrpSpPr>
          <p:grpSpPr>
            <a:xfrm flipH="1">
              <a:off x="0" y="2713565"/>
              <a:ext cx="1270000" cy="1270001"/>
              <a:chOff x="0" y="0"/>
              <a:chExt cx="1270000" cy="1270000"/>
            </a:xfrm>
          </p:grpSpPr>
          <p:sp>
            <p:nvSpPr>
              <p:cNvPr id="104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97" name="Group"/>
              <p:cNvGrpSpPr/>
              <p:nvPr/>
            </p:nvGrpSpPr>
            <p:grpSpPr>
              <a:xfrm>
                <a:off x="63500" y="30985"/>
                <a:ext cx="1111251" cy="1217225"/>
                <a:chOff x="0" y="0"/>
                <a:chExt cx="1111250" cy="1217223"/>
              </a:xfrm>
            </p:grpSpPr>
            <p:pic>
              <p:nvPicPr>
                <p:cNvPr id="1049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49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49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49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49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49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532" name="Group"/>
          <p:cNvGrpSpPr/>
          <p:nvPr/>
        </p:nvGrpSpPr>
        <p:grpSpPr>
          <a:xfrm flipH="1">
            <a:off x="2858641" y="3606559"/>
            <a:ext cx="8007276" cy="2540481"/>
            <a:chOff x="0" y="0"/>
            <a:chExt cx="8007275" cy="2540480"/>
          </a:xfrm>
        </p:grpSpPr>
        <p:grpSp>
          <p:nvGrpSpPr>
            <p:cNvPr id="10520" name="Group"/>
            <p:cNvGrpSpPr/>
            <p:nvPr/>
          </p:nvGrpSpPr>
          <p:grpSpPr>
            <a:xfrm>
              <a:off x="0" y="22729"/>
              <a:ext cx="1619136" cy="2517752"/>
              <a:chOff x="0" y="0"/>
              <a:chExt cx="1619135" cy="2517750"/>
            </a:xfrm>
          </p:grpSpPr>
          <p:pic>
            <p:nvPicPr>
              <p:cNvPr id="10500"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10501"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10502"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10503"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10504"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10505"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10506"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10507"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10508"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10509"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10510"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10511"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10512"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10513"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10514"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10515"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10516"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10517"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10518"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10519"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10531" name="Group"/>
            <p:cNvGrpSpPr/>
            <p:nvPr/>
          </p:nvGrpSpPr>
          <p:grpSpPr>
            <a:xfrm>
              <a:off x="7218737" y="-1"/>
              <a:ext cx="788539" cy="2540482"/>
              <a:chOff x="0" y="0"/>
              <a:chExt cx="788537" cy="2540480"/>
            </a:xfrm>
          </p:grpSpPr>
          <p:pic>
            <p:nvPicPr>
              <p:cNvPr id="10521"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10522"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10523"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10524"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10525"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10526"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10527"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10528"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10529"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10530"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grpSp>
      <p:grpSp>
        <p:nvGrpSpPr>
          <p:cNvPr id="10540" name="Group"/>
          <p:cNvGrpSpPr/>
          <p:nvPr/>
        </p:nvGrpSpPr>
        <p:grpSpPr>
          <a:xfrm>
            <a:off x="3059098" y="8276496"/>
            <a:ext cx="6873904" cy="1268318"/>
            <a:chOff x="0" y="0"/>
            <a:chExt cx="6873902" cy="1268316"/>
          </a:xfrm>
        </p:grpSpPr>
        <p:pic>
          <p:nvPicPr>
            <p:cNvPr id="10533" name="Image" descr="Image"/>
            <p:cNvPicPr>
              <a:picLocks noChangeAspect="1"/>
            </p:cNvPicPr>
            <p:nvPr/>
          </p:nvPicPr>
          <p:blipFill>
            <a:blip r:embed="rId34">
              <a:extLst/>
            </a:blip>
            <a:stretch>
              <a:fillRect/>
            </a:stretch>
          </p:blipFill>
          <p:spPr>
            <a:xfrm flipH="1">
              <a:off x="2301773" y="319473"/>
              <a:ext cx="630479" cy="635822"/>
            </a:xfrm>
            <a:prstGeom prst="rect">
              <a:avLst/>
            </a:prstGeom>
            <a:ln w="12700" cap="flat">
              <a:noFill/>
              <a:miter lim="400000"/>
            </a:ln>
            <a:effectLst/>
          </p:spPr>
        </p:pic>
        <p:pic>
          <p:nvPicPr>
            <p:cNvPr id="10534" name="Image" descr="Image"/>
            <p:cNvPicPr>
              <a:picLocks noChangeAspect="1"/>
            </p:cNvPicPr>
            <p:nvPr/>
          </p:nvPicPr>
          <p:blipFill>
            <a:blip r:embed="rId35">
              <a:extLst/>
            </a:blip>
            <a:stretch>
              <a:fillRect/>
            </a:stretch>
          </p:blipFill>
          <p:spPr>
            <a:xfrm flipH="1">
              <a:off x="1307743" y="166813"/>
              <a:ext cx="941142" cy="941142"/>
            </a:xfrm>
            <a:prstGeom prst="rect">
              <a:avLst/>
            </a:prstGeom>
            <a:ln w="12700" cap="flat">
              <a:noFill/>
              <a:miter lim="400000"/>
            </a:ln>
            <a:effectLst/>
          </p:spPr>
        </p:pic>
        <p:pic>
          <p:nvPicPr>
            <p:cNvPr id="10535" name="Image" descr="Image"/>
            <p:cNvPicPr>
              <a:picLocks noChangeAspect="1"/>
            </p:cNvPicPr>
            <p:nvPr/>
          </p:nvPicPr>
          <p:blipFill>
            <a:blip r:embed="rId36">
              <a:extLst/>
            </a:blip>
            <a:stretch>
              <a:fillRect/>
            </a:stretch>
          </p:blipFill>
          <p:spPr>
            <a:xfrm flipH="1">
              <a:off x="0" y="6451"/>
              <a:ext cx="1254855" cy="1261866"/>
            </a:xfrm>
            <a:prstGeom prst="rect">
              <a:avLst/>
            </a:prstGeom>
            <a:ln w="12700" cap="flat">
              <a:noFill/>
              <a:miter lim="400000"/>
            </a:ln>
            <a:effectLst/>
          </p:spPr>
        </p:pic>
        <p:pic>
          <p:nvPicPr>
            <p:cNvPr id="10536" name="Image" descr="Image"/>
            <p:cNvPicPr>
              <a:picLocks noChangeAspect="1"/>
            </p:cNvPicPr>
            <p:nvPr/>
          </p:nvPicPr>
          <p:blipFill>
            <a:blip r:embed="rId37">
              <a:extLst/>
            </a:blip>
            <a:stretch>
              <a:fillRect/>
            </a:stretch>
          </p:blipFill>
          <p:spPr>
            <a:xfrm>
              <a:off x="2929825" y="344953"/>
              <a:ext cx="987839" cy="571959"/>
            </a:xfrm>
            <a:prstGeom prst="rect">
              <a:avLst/>
            </a:prstGeom>
            <a:ln w="12700" cap="flat">
              <a:noFill/>
              <a:miter lim="400000"/>
            </a:ln>
            <a:effectLst/>
          </p:spPr>
        </p:pic>
        <p:pic>
          <p:nvPicPr>
            <p:cNvPr id="10537" name="Image" descr="Image"/>
            <p:cNvPicPr>
              <a:picLocks noChangeAspect="1"/>
            </p:cNvPicPr>
            <p:nvPr/>
          </p:nvPicPr>
          <p:blipFill>
            <a:blip r:embed="rId38">
              <a:extLst/>
            </a:blip>
            <a:stretch>
              <a:fillRect/>
            </a:stretch>
          </p:blipFill>
          <p:spPr>
            <a:xfrm flipH="1">
              <a:off x="5619047" y="0"/>
              <a:ext cx="1254856" cy="1261866"/>
            </a:xfrm>
            <a:prstGeom prst="rect">
              <a:avLst/>
            </a:prstGeom>
            <a:ln w="12700" cap="flat">
              <a:noFill/>
              <a:miter lim="400000"/>
            </a:ln>
            <a:effectLst/>
          </p:spPr>
        </p:pic>
        <p:pic>
          <p:nvPicPr>
            <p:cNvPr id="10538" name="Image" descr="Image"/>
            <p:cNvPicPr>
              <a:picLocks noChangeAspect="1"/>
            </p:cNvPicPr>
            <p:nvPr/>
          </p:nvPicPr>
          <p:blipFill>
            <a:blip r:embed="rId39">
              <a:extLst/>
            </a:blip>
            <a:stretch>
              <a:fillRect/>
            </a:stretch>
          </p:blipFill>
          <p:spPr>
            <a:xfrm flipH="1">
              <a:off x="4633634" y="160361"/>
              <a:ext cx="941142" cy="941142"/>
            </a:xfrm>
            <a:prstGeom prst="rect">
              <a:avLst/>
            </a:prstGeom>
            <a:ln w="12700" cap="flat">
              <a:noFill/>
              <a:miter lim="400000"/>
            </a:ln>
            <a:effectLst/>
          </p:spPr>
        </p:pic>
        <p:pic>
          <p:nvPicPr>
            <p:cNvPr id="10539" name="Image" descr="Image"/>
            <p:cNvPicPr>
              <a:picLocks noChangeAspect="1"/>
            </p:cNvPicPr>
            <p:nvPr/>
          </p:nvPicPr>
          <p:blipFill>
            <a:blip r:embed="rId40">
              <a:extLst/>
            </a:blip>
            <a:stretch>
              <a:fillRect/>
            </a:stretch>
          </p:blipFill>
          <p:spPr>
            <a:xfrm flipH="1">
              <a:off x="3961935" y="314560"/>
              <a:ext cx="627429" cy="63274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Training_Wolf"/>
          <p:cNvSpPr txBox="1"/>
          <p:nvPr>
            <p:ph type="title" idx="4294967295"/>
          </p:nvPr>
        </p:nvSpPr>
        <p:spPr>
          <a:xfrm>
            <a:off x="975868" y="-3518208"/>
            <a:ext cx="10464801" cy="3302001"/>
          </a:xfrm>
          <a:prstGeom prst="rect">
            <a:avLst/>
          </a:prstGeom>
        </p:spPr>
        <p:txBody>
          <a:bodyPr/>
          <a:lstStyle/>
          <a:p>
            <a:pPr/>
            <a:r>
              <a:t>Training_Wolf</a:t>
            </a:r>
          </a:p>
        </p:txBody>
      </p:sp>
      <p:pic>
        <p:nvPicPr>
          <p:cNvPr id="213" name="Screen Shot 2020-11-01 at 10.39.53 AM.png" descr="Screen Shot 2020-11-01 at 10.39.53 AM.png"/>
          <p:cNvPicPr>
            <a:picLocks noChangeAspect="1"/>
          </p:cNvPicPr>
          <p:nvPr/>
        </p:nvPicPr>
        <p:blipFill>
          <a:blip r:embed="rId3">
            <a:extLst/>
          </a:blip>
          <a:srcRect l="0" t="0" r="0" b="34787"/>
          <a:stretch>
            <a:fillRect/>
          </a:stretch>
        </p:blipFill>
        <p:spPr>
          <a:xfrm>
            <a:off x="31750" y="26665"/>
            <a:ext cx="12941300" cy="6325835"/>
          </a:xfrm>
          <a:prstGeom prst="rect">
            <a:avLst/>
          </a:prstGeom>
          <a:ln w="12700">
            <a:miter lim="400000"/>
          </a:ln>
        </p:spPr>
      </p:pic>
      <p:pic>
        <p:nvPicPr>
          <p:cNvPr id="214"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215" name="Image" descr="Image"/>
          <p:cNvPicPr>
            <a:picLocks noChangeAspect="1"/>
          </p:cNvPicPr>
          <p:nvPr/>
        </p:nvPicPr>
        <p:blipFill>
          <a:blip r:embed="rId5">
            <a:extLst/>
          </a:blip>
          <a:stretch>
            <a:fillRect/>
          </a:stretch>
        </p:blipFill>
        <p:spPr>
          <a:xfrm flipH="1">
            <a:off x="2444808" y="7401178"/>
            <a:ext cx="1793517" cy="1793516"/>
          </a:xfrm>
          <a:prstGeom prst="rect">
            <a:avLst/>
          </a:prstGeom>
          <a:ln w="12700">
            <a:miter lim="400000"/>
          </a:ln>
        </p:spPr>
      </p:pic>
      <p:pic>
        <p:nvPicPr>
          <p:cNvPr id="216" name="Image" descr="Image"/>
          <p:cNvPicPr>
            <a:picLocks noChangeAspect="1"/>
          </p:cNvPicPr>
          <p:nvPr/>
        </p:nvPicPr>
        <p:blipFill>
          <a:blip r:embed="rId6">
            <a:extLst/>
          </a:blip>
          <a:stretch>
            <a:fillRect/>
          </a:stretch>
        </p:blipFill>
        <p:spPr>
          <a:xfrm flipH="1">
            <a:off x="-47335" y="7095579"/>
            <a:ext cx="2391355" cy="2404714"/>
          </a:xfrm>
          <a:prstGeom prst="rect">
            <a:avLst/>
          </a:prstGeom>
          <a:ln w="12700">
            <a:miter lim="400000"/>
          </a:ln>
        </p:spPr>
      </p:pic>
      <p:pic>
        <p:nvPicPr>
          <p:cNvPr id="217" name="Image" descr="Image"/>
          <p:cNvPicPr>
            <a:picLocks noChangeAspect="1"/>
          </p:cNvPicPr>
          <p:nvPr/>
        </p:nvPicPr>
        <p:blipFill>
          <a:blip r:embed="rId7">
            <a:extLst/>
          </a:blip>
          <a:stretch>
            <a:fillRect/>
          </a:stretch>
        </p:blipFill>
        <p:spPr>
          <a:xfrm>
            <a:off x="5580474" y="7740655"/>
            <a:ext cx="1882507" cy="1089972"/>
          </a:xfrm>
          <a:prstGeom prst="rect">
            <a:avLst/>
          </a:prstGeom>
          <a:ln w="12700">
            <a:miter lim="400000"/>
          </a:ln>
        </p:spPr>
      </p:pic>
      <p:pic>
        <p:nvPicPr>
          <p:cNvPr id="218" name="Image" descr="Image"/>
          <p:cNvPicPr>
            <a:picLocks noChangeAspect="1"/>
          </p:cNvPicPr>
          <p:nvPr/>
        </p:nvPicPr>
        <p:blipFill>
          <a:blip r:embed="rId8">
            <a:extLst/>
          </a:blip>
          <a:stretch>
            <a:fillRect/>
          </a:stretch>
        </p:blipFill>
        <p:spPr>
          <a:xfrm flipH="1">
            <a:off x="10660780" y="7083284"/>
            <a:ext cx="2391355" cy="2404714"/>
          </a:xfrm>
          <a:prstGeom prst="rect">
            <a:avLst/>
          </a:prstGeom>
          <a:ln w="12700">
            <a:miter lim="400000"/>
          </a:ln>
        </p:spPr>
      </p:pic>
      <p:pic>
        <p:nvPicPr>
          <p:cNvPr id="219" name="Image" descr="Image"/>
          <p:cNvPicPr>
            <a:picLocks noChangeAspect="1"/>
          </p:cNvPicPr>
          <p:nvPr/>
        </p:nvPicPr>
        <p:blipFill>
          <a:blip r:embed="rId9">
            <a:extLst/>
          </a:blip>
          <a:stretch>
            <a:fillRect/>
          </a:stretch>
        </p:blipFill>
        <p:spPr>
          <a:xfrm flipH="1">
            <a:off x="8782898" y="7388882"/>
            <a:ext cx="1793516" cy="1793516"/>
          </a:xfrm>
          <a:prstGeom prst="rect">
            <a:avLst/>
          </a:prstGeom>
          <a:ln w="12700">
            <a:miter lim="400000"/>
          </a:ln>
        </p:spPr>
      </p:pic>
      <p:pic>
        <p:nvPicPr>
          <p:cNvPr id="220" name="Image" descr="Image"/>
          <p:cNvPicPr>
            <a:picLocks noChangeAspect="1"/>
          </p:cNvPicPr>
          <p:nvPr/>
        </p:nvPicPr>
        <p:blipFill>
          <a:blip r:embed="rId10">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Training_Panther"/>
          <p:cNvSpPr txBox="1"/>
          <p:nvPr>
            <p:ph type="title" idx="4294967295"/>
          </p:nvPr>
        </p:nvSpPr>
        <p:spPr>
          <a:xfrm>
            <a:off x="975868" y="-3518208"/>
            <a:ext cx="10464801" cy="3302001"/>
          </a:xfrm>
          <a:prstGeom prst="rect">
            <a:avLst/>
          </a:prstGeom>
        </p:spPr>
        <p:txBody>
          <a:bodyPr/>
          <a:lstStyle/>
          <a:p>
            <a:pPr/>
            <a:r>
              <a:t>Training_Panther</a:t>
            </a:r>
          </a:p>
        </p:txBody>
      </p:sp>
      <p:pic>
        <p:nvPicPr>
          <p:cNvPr id="225" name="Screen Shot 2020-11-01 at 10.39.56 AM.png" descr="Screen Shot 2020-11-01 at 10.39.56 AM.png"/>
          <p:cNvPicPr>
            <a:picLocks noChangeAspect="1"/>
          </p:cNvPicPr>
          <p:nvPr/>
        </p:nvPicPr>
        <p:blipFill>
          <a:blip r:embed="rId3">
            <a:extLst/>
          </a:blip>
          <a:srcRect l="0" t="0" r="0" b="30389"/>
          <a:stretch>
            <a:fillRect/>
          </a:stretch>
        </p:blipFill>
        <p:spPr>
          <a:xfrm>
            <a:off x="31750" y="26665"/>
            <a:ext cx="12941300" cy="6752376"/>
          </a:xfrm>
          <a:prstGeom prst="rect">
            <a:avLst/>
          </a:prstGeom>
          <a:ln w="12700">
            <a:miter lim="400000"/>
          </a:ln>
        </p:spPr>
      </p:pic>
      <p:pic>
        <p:nvPicPr>
          <p:cNvPr id="226"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227" name="Image" descr="Image"/>
          <p:cNvPicPr>
            <a:picLocks noChangeAspect="1"/>
          </p:cNvPicPr>
          <p:nvPr/>
        </p:nvPicPr>
        <p:blipFill>
          <a:blip r:embed="rId5">
            <a:extLst/>
          </a:blip>
          <a:stretch>
            <a:fillRect/>
          </a:stretch>
        </p:blipFill>
        <p:spPr>
          <a:xfrm flipH="1">
            <a:off x="2444808" y="7401178"/>
            <a:ext cx="1793517" cy="1793516"/>
          </a:xfrm>
          <a:prstGeom prst="rect">
            <a:avLst/>
          </a:prstGeom>
          <a:ln w="12700">
            <a:miter lim="400000"/>
          </a:ln>
        </p:spPr>
      </p:pic>
      <p:pic>
        <p:nvPicPr>
          <p:cNvPr id="228" name="Image" descr="Image"/>
          <p:cNvPicPr>
            <a:picLocks noChangeAspect="1"/>
          </p:cNvPicPr>
          <p:nvPr/>
        </p:nvPicPr>
        <p:blipFill>
          <a:blip r:embed="rId6">
            <a:extLst/>
          </a:blip>
          <a:stretch>
            <a:fillRect/>
          </a:stretch>
        </p:blipFill>
        <p:spPr>
          <a:xfrm flipH="1">
            <a:off x="-47335" y="7095579"/>
            <a:ext cx="2391355" cy="2404714"/>
          </a:xfrm>
          <a:prstGeom prst="rect">
            <a:avLst/>
          </a:prstGeom>
          <a:ln w="12700">
            <a:miter lim="400000"/>
          </a:ln>
        </p:spPr>
      </p:pic>
      <p:pic>
        <p:nvPicPr>
          <p:cNvPr id="229" name="Image" descr="Image"/>
          <p:cNvPicPr>
            <a:picLocks noChangeAspect="1"/>
          </p:cNvPicPr>
          <p:nvPr/>
        </p:nvPicPr>
        <p:blipFill>
          <a:blip r:embed="rId7">
            <a:extLst/>
          </a:blip>
          <a:stretch>
            <a:fillRect/>
          </a:stretch>
        </p:blipFill>
        <p:spPr>
          <a:xfrm>
            <a:off x="5580474" y="7740655"/>
            <a:ext cx="1882507" cy="1089972"/>
          </a:xfrm>
          <a:prstGeom prst="rect">
            <a:avLst/>
          </a:prstGeom>
          <a:ln w="12700">
            <a:miter lim="400000"/>
          </a:ln>
        </p:spPr>
      </p:pic>
      <p:pic>
        <p:nvPicPr>
          <p:cNvPr id="230" name="Image" descr="Image"/>
          <p:cNvPicPr>
            <a:picLocks noChangeAspect="1"/>
          </p:cNvPicPr>
          <p:nvPr/>
        </p:nvPicPr>
        <p:blipFill>
          <a:blip r:embed="rId8">
            <a:extLst/>
          </a:blip>
          <a:stretch>
            <a:fillRect/>
          </a:stretch>
        </p:blipFill>
        <p:spPr>
          <a:xfrm flipH="1">
            <a:off x="10660780" y="7083284"/>
            <a:ext cx="2391355" cy="2404714"/>
          </a:xfrm>
          <a:prstGeom prst="rect">
            <a:avLst/>
          </a:prstGeom>
          <a:ln w="12700">
            <a:miter lim="400000"/>
          </a:ln>
        </p:spPr>
      </p:pic>
      <p:pic>
        <p:nvPicPr>
          <p:cNvPr id="231" name="Image" descr="Image"/>
          <p:cNvPicPr>
            <a:picLocks noChangeAspect="1"/>
          </p:cNvPicPr>
          <p:nvPr/>
        </p:nvPicPr>
        <p:blipFill>
          <a:blip r:embed="rId9">
            <a:extLst/>
          </a:blip>
          <a:stretch>
            <a:fillRect/>
          </a:stretch>
        </p:blipFill>
        <p:spPr>
          <a:xfrm flipH="1">
            <a:off x="8782898" y="7388882"/>
            <a:ext cx="1793516" cy="1793516"/>
          </a:xfrm>
          <a:prstGeom prst="rect">
            <a:avLst/>
          </a:prstGeom>
          <a:ln w="12700">
            <a:miter lim="400000"/>
          </a:ln>
        </p:spPr>
      </p:pic>
      <p:pic>
        <p:nvPicPr>
          <p:cNvPr id="232" name="Image" descr="Image"/>
          <p:cNvPicPr>
            <a:picLocks noChangeAspect="1"/>
          </p:cNvPicPr>
          <p:nvPr/>
        </p:nvPicPr>
        <p:blipFill>
          <a:blip r:embed="rId10">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raining_Cheetah"/>
          <p:cNvSpPr txBox="1"/>
          <p:nvPr>
            <p:ph type="title" idx="4294967295"/>
          </p:nvPr>
        </p:nvSpPr>
        <p:spPr>
          <a:xfrm>
            <a:off x="975868" y="-3518208"/>
            <a:ext cx="10464801" cy="3302001"/>
          </a:xfrm>
          <a:prstGeom prst="rect">
            <a:avLst/>
          </a:prstGeom>
        </p:spPr>
        <p:txBody>
          <a:bodyPr/>
          <a:lstStyle/>
          <a:p>
            <a:pPr/>
            <a:r>
              <a:t>Training_Cheetah</a:t>
            </a:r>
          </a:p>
        </p:txBody>
      </p:sp>
      <p:grpSp>
        <p:nvGrpSpPr>
          <p:cNvPr id="244" name="Group"/>
          <p:cNvGrpSpPr/>
          <p:nvPr/>
        </p:nvGrpSpPr>
        <p:grpSpPr>
          <a:xfrm>
            <a:off x="-47335" y="7083284"/>
            <a:ext cx="13099470" cy="2417009"/>
            <a:chOff x="0" y="0"/>
            <a:chExt cx="13099468" cy="2417007"/>
          </a:xfrm>
        </p:grpSpPr>
        <p:pic>
          <p:nvPicPr>
            <p:cNvPr id="237" name="Image" descr="Image"/>
            <p:cNvPicPr>
              <a:picLocks noChangeAspect="1"/>
            </p:cNvPicPr>
            <p:nvPr/>
          </p:nvPicPr>
          <p:blipFill>
            <a:blip r:embed="rId3">
              <a:extLst/>
            </a:blip>
            <a:stretch>
              <a:fillRect/>
            </a:stretch>
          </p:blipFill>
          <p:spPr>
            <a:xfrm flipH="1">
              <a:off x="4386448" y="608814"/>
              <a:ext cx="1201490" cy="1211672"/>
            </a:xfrm>
            <a:prstGeom prst="rect">
              <a:avLst/>
            </a:prstGeom>
            <a:ln w="12700" cap="flat">
              <a:noFill/>
              <a:miter lim="400000"/>
            </a:ln>
            <a:effectLst/>
          </p:spPr>
        </p:pic>
        <p:pic>
          <p:nvPicPr>
            <p:cNvPr id="238" name="Image" descr="Image"/>
            <p:cNvPicPr>
              <a:picLocks noChangeAspect="1"/>
            </p:cNvPicPr>
            <p:nvPr/>
          </p:nvPicPr>
          <p:blipFill>
            <a:blip r:embed="rId4">
              <a:extLst/>
            </a:blip>
            <a:stretch>
              <a:fillRect/>
            </a:stretch>
          </p:blipFill>
          <p:spPr>
            <a:xfrm flipH="1">
              <a:off x="2492143" y="317893"/>
              <a:ext cx="1793516" cy="1793516"/>
            </a:xfrm>
            <a:prstGeom prst="rect">
              <a:avLst/>
            </a:prstGeom>
            <a:ln w="12700" cap="flat">
              <a:noFill/>
              <a:miter lim="400000"/>
            </a:ln>
            <a:effectLst/>
          </p:spPr>
        </p:pic>
        <p:pic>
          <p:nvPicPr>
            <p:cNvPr id="239" name="Image" descr="Image"/>
            <p:cNvPicPr>
              <a:picLocks noChangeAspect="1"/>
            </p:cNvPicPr>
            <p:nvPr/>
          </p:nvPicPr>
          <p:blipFill>
            <a:blip r:embed="rId5">
              <a:extLst/>
            </a:blip>
            <a:stretch>
              <a:fillRect/>
            </a:stretch>
          </p:blipFill>
          <p:spPr>
            <a:xfrm flipH="1">
              <a:off x="0" y="12294"/>
              <a:ext cx="2391354" cy="2404714"/>
            </a:xfrm>
            <a:prstGeom prst="rect">
              <a:avLst/>
            </a:prstGeom>
            <a:ln w="12700" cap="flat">
              <a:noFill/>
              <a:miter lim="400000"/>
            </a:ln>
            <a:effectLst/>
          </p:spPr>
        </p:pic>
        <p:pic>
          <p:nvPicPr>
            <p:cNvPr id="240" name="Image" descr="Image"/>
            <p:cNvPicPr>
              <a:picLocks noChangeAspect="1"/>
            </p:cNvPicPr>
            <p:nvPr/>
          </p:nvPicPr>
          <p:blipFill>
            <a:blip r:embed="rId6">
              <a:extLst/>
            </a:blip>
            <a:stretch>
              <a:fillRect/>
            </a:stretch>
          </p:blipFill>
          <p:spPr>
            <a:xfrm>
              <a:off x="5627809" y="657370"/>
              <a:ext cx="1882507" cy="1089972"/>
            </a:xfrm>
            <a:prstGeom prst="rect">
              <a:avLst/>
            </a:prstGeom>
            <a:ln w="12700" cap="flat">
              <a:noFill/>
              <a:miter lim="400000"/>
            </a:ln>
            <a:effectLst/>
          </p:spPr>
        </p:pic>
        <p:pic>
          <p:nvPicPr>
            <p:cNvPr id="241" name="Image" descr="Image"/>
            <p:cNvPicPr>
              <a:picLocks noChangeAspect="1"/>
            </p:cNvPicPr>
            <p:nvPr/>
          </p:nvPicPr>
          <p:blipFill>
            <a:blip r:embed="rId7">
              <a:extLst/>
            </a:blip>
            <a:stretch>
              <a:fillRect/>
            </a:stretch>
          </p:blipFill>
          <p:spPr>
            <a:xfrm flipH="1">
              <a:off x="10708114" y="0"/>
              <a:ext cx="2391355" cy="2404714"/>
            </a:xfrm>
            <a:prstGeom prst="rect">
              <a:avLst/>
            </a:prstGeom>
            <a:ln w="12700" cap="flat">
              <a:noFill/>
              <a:miter lim="400000"/>
            </a:ln>
            <a:effectLst/>
          </p:spPr>
        </p:pic>
        <p:pic>
          <p:nvPicPr>
            <p:cNvPr id="242" name="Image" descr="Image"/>
            <p:cNvPicPr>
              <a:picLocks noChangeAspect="1"/>
            </p:cNvPicPr>
            <p:nvPr/>
          </p:nvPicPr>
          <p:blipFill>
            <a:blip r:embed="rId8">
              <a:extLst/>
            </a:blip>
            <a:stretch>
              <a:fillRect/>
            </a:stretch>
          </p:blipFill>
          <p:spPr>
            <a:xfrm flipH="1">
              <a:off x="8830232" y="305597"/>
              <a:ext cx="1793516" cy="1793516"/>
            </a:xfrm>
            <a:prstGeom prst="rect">
              <a:avLst/>
            </a:prstGeom>
            <a:ln w="12700" cap="flat">
              <a:noFill/>
              <a:miter lim="400000"/>
            </a:ln>
            <a:effectLst/>
          </p:spPr>
        </p:pic>
        <p:pic>
          <p:nvPicPr>
            <p:cNvPr id="243" name="Image" descr="Image"/>
            <p:cNvPicPr>
              <a:picLocks noChangeAspect="1"/>
            </p:cNvPicPr>
            <p:nvPr/>
          </p:nvPicPr>
          <p:blipFill>
            <a:blip r:embed="rId9">
              <a:extLst/>
            </a:blip>
            <a:stretch>
              <a:fillRect/>
            </a:stretch>
          </p:blipFill>
          <p:spPr>
            <a:xfrm flipH="1">
              <a:off x="7550187" y="599450"/>
              <a:ext cx="1195678" cy="1205810"/>
            </a:xfrm>
            <a:prstGeom prst="rect">
              <a:avLst/>
            </a:prstGeom>
            <a:ln w="12700" cap="flat">
              <a:noFill/>
              <a:miter lim="400000"/>
            </a:ln>
            <a:effectLst/>
          </p:spPr>
        </p:pic>
      </p:grpSp>
      <p:pic>
        <p:nvPicPr>
          <p:cNvPr id="245" name="Screen Shot 2020-11-06 at 10.24.30 PM.png" descr="Screen Shot 2020-11-06 at 10.24.30 PM.png"/>
          <p:cNvPicPr>
            <a:picLocks noChangeAspect="1"/>
          </p:cNvPicPr>
          <p:nvPr/>
        </p:nvPicPr>
        <p:blipFill>
          <a:blip r:embed="rId10">
            <a:extLst/>
          </a:blip>
          <a:srcRect l="0" t="0" r="0" b="31124"/>
          <a:stretch>
            <a:fillRect/>
          </a:stretch>
        </p:blipFill>
        <p:spPr>
          <a:xfrm>
            <a:off x="9870" y="-12700"/>
            <a:ext cx="13036416" cy="668529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6" name="Group"/>
          <p:cNvGrpSpPr/>
          <p:nvPr/>
        </p:nvGrpSpPr>
        <p:grpSpPr>
          <a:xfrm>
            <a:off x="-47335" y="7083284"/>
            <a:ext cx="13099470" cy="2417009"/>
            <a:chOff x="0" y="0"/>
            <a:chExt cx="13099468" cy="2417007"/>
          </a:xfrm>
        </p:grpSpPr>
        <p:pic>
          <p:nvPicPr>
            <p:cNvPr id="249" name="Image" descr="Image"/>
            <p:cNvPicPr>
              <a:picLocks noChangeAspect="1"/>
            </p:cNvPicPr>
            <p:nvPr/>
          </p:nvPicPr>
          <p:blipFill>
            <a:blip r:embed="rId3">
              <a:extLst/>
            </a:blip>
            <a:stretch>
              <a:fillRect/>
            </a:stretch>
          </p:blipFill>
          <p:spPr>
            <a:xfrm flipH="1">
              <a:off x="4386448" y="608814"/>
              <a:ext cx="1201490" cy="1211672"/>
            </a:xfrm>
            <a:prstGeom prst="rect">
              <a:avLst/>
            </a:prstGeom>
            <a:ln w="12700" cap="flat">
              <a:noFill/>
              <a:miter lim="400000"/>
            </a:ln>
            <a:effectLst/>
          </p:spPr>
        </p:pic>
        <p:pic>
          <p:nvPicPr>
            <p:cNvPr id="250" name="Image" descr="Image"/>
            <p:cNvPicPr>
              <a:picLocks noChangeAspect="1"/>
            </p:cNvPicPr>
            <p:nvPr/>
          </p:nvPicPr>
          <p:blipFill>
            <a:blip r:embed="rId4">
              <a:extLst/>
            </a:blip>
            <a:stretch>
              <a:fillRect/>
            </a:stretch>
          </p:blipFill>
          <p:spPr>
            <a:xfrm flipH="1">
              <a:off x="2492143" y="317893"/>
              <a:ext cx="1793516" cy="1793516"/>
            </a:xfrm>
            <a:prstGeom prst="rect">
              <a:avLst/>
            </a:prstGeom>
            <a:ln w="12700" cap="flat">
              <a:noFill/>
              <a:miter lim="400000"/>
            </a:ln>
            <a:effectLst/>
          </p:spPr>
        </p:pic>
        <p:pic>
          <p:nvPicPr>
            <p:cNvPr id="251" name="Image" descr="Image"/>
            <p:cNvPicPr>
              <a:picLocks noChangeAspect="1"/>
            </p:cNvPicPr>
            <p:nvPr/>
          </p:nvPicPr>
          <p:blipFill>
            <a:blip r:embed="rId5">
              <a:extLst/>
            </a:blip>
            <a:stretch>
              <a:fillRect/>
            </a:stretch>
          </p:blipFill>
          <p:spPr>
            <a:xfrm flipH="1">
              <a:off x="0" y="12294"/>
              <a:ext cx="2391354" cy="2404714"/>
            </a:xfrm>
            <a:prstGeom prst="rect">
              <a:avLst/>
            </a:prstGeom>
            <a:ln w="12700" cap="flat">
              <a:noFill/>
              <a:miter lim="400000"/>
            </a:ln>
            <a:effectLst/>
          </p:spPr>
        </p:pic>
        <p:pic>
          <p:nvPicPr>
            <p:cNvPr id="252" name="Image" descr="Image"/>
            <p:cNvPicPr>
              <a:picLocks noChangeAspect="1"/>
            </p:cNvPicPr>
            <p:nvPr/>
          </p:nvPicPr>
          <p:blipFill>
            <a:blip r:embed="rId6">
              <a:extLst/>
            </a:blip>
            <a:stretch>
              <a:fillRect/>
            </a:stretch>
          </p:blipFill>
          <p:spPr>
            <a:xfrm>
              <a:off x="5627809" y="657370"/>
              <a:ext cx="1882507" cy="1089972"/>
            </a:xfrm>
            <a:prstGeom prst="rect">
              <a:avLst/>
            </a:prstGeom>
            <a:ln w="12700" cap="flat">
              <a:noFill/>
              <a:miter lim="400000"/>
            </a:ln>
            <a:effectLst/>
          </p:spPr>
        </p:pic>
        <p:pic>
          <p:nvPicPr>
            <p:cNvPr id="253" name="Image" descr="Image"/>
            <p:cNvPicPr>
              <a:picLocks noChangeAspect="1"/>
            </p:cNvPicPr>
            <p:nvPr/>
          </p:nvPicPr>
          <p:blipFill>
            <a:blip r:embed="rId7">
              <a:extLst/>
            </a:blip>
            <a:stretch>
              <a:fillRect/>
            </a:stretch>
          </p:blipFill>
          <p:spPr>
            <a:xfrm flipH="1">
              <a:off x="10708114" y="0"/>
              <a:ext cx="2391355" cy="2404714"/>
            </a:xfrm>
            <a:prstGeom prst="rect">
              <a:avLst/>
            </a:prstGeom>
            <a:ln w="12700" cap="flat">
              <a:noFill/>
              <a:miter lim="400000"/>
            </a:ln>
            <a:effectLst/>
          </p:spPr>
        </p:pic>
        <p:pic>
          <p:nvPicPr>
            <p:cNvPr id="254" name="Image" descr="Image"/>
            <p:cNvPicPr>
              <a:picLocks noChangeAspect="1"/>
            </p:cNvPicPr>
            <p:nvPr/>
          </p:nvPicPr>
          <p:blipFill>
            <a:blip r:embed="rId8">
              <a:extLst/>
            </a:blip>
            <a:stretch>
              <a:fillRect/>
            </a:stretch>
          </p:blipFill>
          <p:spPr>
            <a:xfrm flipH="1">
              <a:off x="8830232" y="305597"/>
              <a:ext cx="1793516" cy="1793516"/>
            </a:xfrm>
            <a:prstGeom prst="rect">
              <a:avLst/>
            </a:prstGeom>
            <a:ln w="12700" cap="flat">
              <a:noFill/>
              <a:miter lim="400000"/>
            </a:ln>
            <a:effectLst/>
          </p:spPr>
        </p:pic>
        <p:pic>
          <p:nvPicPr>
            <p:cNvPr id="255" name="Image" descr="Image"/>
            <p:cNvPicPr>
              <a:picLocks noChangeAspect="1"/>
            </p:cNvPicPr>
            <p:nvPr/>
          </p:nvPicPr>
          <p:blipFill>
            <a:blip r:embed="rId9">
              <a:extLst/>
            </a:blip>
            <a:stretch>
              <a:fillRect/>
            </a:stretch>
          </p:blipFill>
          <p:spPr>
            <a:xfrm flipH="1">
              <a:off x="7550187" y="599450"/>
              <a:ext cx="1195678" cy="120581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61" name="Intro: D_S_DS"/>
          <p:cNvSpPr txBox="1"/>
          <p:nvPr>
            <p:ph type="title" idx="4294967295"/>
          </p:nvPr>
        </p:nvSpPr>
        <p:spPr>
          <a:xfrm>
            <a:off x="1270000" y="-3466454"/>
            <a:ext cx="10464800" cy="3302001"/>
          </a:xfrm>
          <a:prstGeom prst="rect">
            <a:avLst/>
          </a:prstGeom>
        </p:spPr>
        <p:txBody>
          <a:bodyPr anchor="b"/>
          <a:lstStyle/>
          <a:p>
            <a:pPr/>
            <a:r>
              <a:t>Intro: D_S_DS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266"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271"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
        <p:nvSpPr>
          <p:cNvPr id="27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caleV2_Training"/>
          <p:cNvSpPr txBox="1"/>
          <p:nvPr>
            <p:ph type="ctrTitle"/>
          </p:nvPr>
        </p:nvSpPr>
        <p:spPr>
          <a:xfrm>
            <a:off x="975868" y="-3518208"/>
            <a:ext cx="10464801" cy="3302001"/>
          </a:xfrm>
          <a:prstGeom prst="rect">
            <a:avLst/>
          </a:prstGeom>
        </p:spPr>
        <p:txBody>
          <a:bodyPr anchor="ctr"/>
          <a:lstStyle/>
          <a:p>
            <a:pPr/>
            <a:r>
              <a:t>ScaleV2_Training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7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25" name="Group"/>
          <p:cNvGrpSpPr/>
          <p:nvPr/>
        </p:nvGrpSpPr>
        <p:grpSpPr>
          <a:xfrm>
            <a:off x="143751" y="171451"/>
            <a:ext cx="1270001" cy="9410697"/>
            <a:chOff x="0" y="0"/>
            <a:chExt cx="1270000" cy="9410696"/>
          </a:xfrm>
        </p:grpSpPr>
        <p:grpSp>
          <p:nvGrpSpPr>
            <p:cNvPr id="284" name="Group"/>
            <p:cNvGrpSpPr/>
            <p:nvPr/>
          </p:nvGrpSpPr>
          <p:grpSpPr>
            <a:xfrm flipH="1">
              <a:off x="0" y="0"/>
              <a:ext cx="1270000" cy="1270000"/>
              <a:chOff x="0" y="0"/>
              <a:chExt cx="1270000" cy="1270000"/>
            </a:xfrm>
          </p:grpSpPr>
          <p:sp>
            <p:nvSpPr>
              <p:cNvPr id="2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3" name="Group"/>
              <p:cNvGrpSpPr/>
              <p:nvPr/>
            </p:nvGrpSpPr>
            <p:grpSpPr>
              <a:xfrm>
                <a:off x="46001" y="46001"/>
                <a:ext cx="1177998" cy="1177998"/>
                <a:chOff x="0" y="0"/>
                <a:chExt cx="1177997" cy="1177997"/>
              </a:xfrm>
            </p:grpSpPr>
            <p:pic>
              <p:nvPicPr>
                <p:cNvPr id="28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8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87" name="Group"/>
            <p:cNvGrpSpPr/>
            <p:nvPr/>
          </p:nvGrpSpPr>
          <p:grpSpPr>
            <a:xfrm flipH="1">
              <a:off x="0" y="6776780"/>
              <a:ext cx="1270000" cy="1270001"/>
              <a:chOff x="0" y="0"/>
              <a:chExt cx="1270000" cy="1270000"/>
            </a:xfrm>
          </p:grpSpPr>
          <p:sp>
            <p:nvSpPr>
              <p:cNvPr id="2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8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90" name="Group"/>
            <p:cNvGrpSpPr/>
            <p:nvPr/>
          </p:nvGrpSpPr>
          <p:grpSpPr>
            <a:xfrm flipH="1">
              <a:off x="0" y="8140696"/>
              <a:ext cx="1270000" cy="1270001"/>
              <a:chOff x="0" y="0"/>
              <a:chExt cx="1270000" cy="1270000"/>
            </a:xfrm>
          </p:grpSpPr>
          <p:sp>
            <p:nvSpPr>
              <p:cNvPr id="2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8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00" name="Group"/>
            <p:cNvGrpSpPr/>
            <p:nvPr/>
          </p:nvGrpSpPr>
          <p:grpSpPr>
            <a:xfrm flipH="1">
              <a:off x="0" y="1356782"/>
              <a:ext cx="1270000" cy="1270001"/>
              <a:chOff x="0" y="0"/>
              <a:chExt cx="1270000" cy="1270000"/>
            </a:xfrm>
          </p:grpSpPr>
          <p:sp>
            <p:nvSpPr>
              <p:cNvPr id="2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9" name="Group"/>
              <p:cNvGrpSpPr/>
              <p:nvPr/>
            </p:nvGrpSpPr>
            <p:grpSpPr>
              <a:xfrm flipH="1">
                <a:off x="47625" y="56900"/>
                <a:ext cx="1174751" cy="1156200"/>
                <a:chOff x="0" y="0"/>
                <a:chExt cx="1174749" cy="1156199"/>
              </a:xfrm>
            </p:grpSpPr>
            <p:pic>
              <p:nvPicPr>
                <p:cNvPr id="29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9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9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9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9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9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9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08" name="Group"/>
            <p:cNvGrpSpPr/>
            <p:nvPr/>
          </p:nvGrpSpPr>
          <p:grpSpPr>
            <a:xfrm flipH="1">
              <a:off x="0" y="4057648"/>
              <a:ext cx="1270000" cy="1270001"/>
              <a:chOff x="0" y="0"/>
              <a:chExt cx="1270000" cy="1270000"/>
            </a:xfrm>
          </p:grpSpPr>
          <p:sp>
            <p:nvSpPr>
              <p:cNvPr id="3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7" name="Group"/>
              <p:cNvGrpSpPr/>
              <p:nvPr/>
            </p:nvGrpSpPr>
            <p:grpSpPr>
              <a:xfrm>
                <a:off x="47624" y="74251"/>
                <a:ext cx="1174751" cy="1129000"/>
                <a:chOff x="0" y="0"/>
                <a:chExt cx="1174749" cy="1128998"/>
              </a:xfrm>
            </p:grpSpPr>
            <p:pic>
              <p:nvPicPr>
                <p:cNvPr id="30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0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0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0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0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15" name="Group"/>
            <p:cNvGrpSpPr/>
            <p:nvPr/>
          </p:nvGrpSpPr>
          <p:grpSpPr>
            <a:xfrm flipH="1">
              <a:off x="0" y="5414431"/>
              <a:ext cx="1270000" cy="1270001"/>
              <a:chOff x="0" y="0"/>
              <a:chExt cx="1270000" cy="1270000"/>
            </a:xfrm>
          </p:grpSpPr>
          <p:sp>
            <p:nvSpPr>
              <p:cNvPr id="3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4" name="Group"/>
              <p:cNvGrpSpPr/>
              <p:nvPr/>
            </p:nvGrpSpPr>
            <p:grpSpPr>
              <a:xfrm>
                <a:off x="47625" y="45767"/>
                <a:ext cx="1174751" cy="1178466"/>
                <a:chOff x="0" y="0"/>
                <a:chExt cx="1174750" cy="1178465"/>
              </a:xfrm>
            </p:grpSpPr>
            <p:pic>
              <p:nvPicPr>
                <p:cNvPr id="31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1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1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1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24" name="Group"/>
            <p:cNvGrpSpPr/>
            <p:nvPr/>
          </p:nvGrpSpPr>
          <p:grpSpPr>
            <a:xfrm flipH="1">
              <a:off x="0" y="2713565"/>
              <a:ext cx="1270000" cy="1270001"/>
              <a:chOff x="0" y="0"/>
              <a:chExt cx="1270000" cy="1270000"/>
            </a:xfrm>
          </p:grpSpPr>
          <p:sp>
            <p:nvSpPr>
              <p:cNvPr id="3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3" name="Group"/>
              <p:cNvGrpSpPr/>
              <p:nvPr/>
            </p:nvGrpSpPr>
            <p:grpSpPr>
              <a:xfrm>
                <a:off x="63500" y="30985"/>
                <a:ext cx="1111251" cy="1217225"/>
                <a:chOff x="0" y="0"/>
                <a:chExt cx="1111250" cy="1217223"/>
              </a:xfrm>
            </p:grpSpPr>
            <p:pic>
              <p:nvPicPr>
                <p:cNvPr id="31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1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1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2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2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2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71" name="Group"/>
          <p:cNvGrpSpPr/>
          <p:nvPr/>
        </p:nvGrpSpPr>
        <p:grpSpPr>
          <a:xfrm>
            <a:off x="11578348" y="171451"/>
            <a:ext cx="1270001" cy="9410698"/>
            <a:chOff x="0" y="0"/>
            <a:chExt cx="1270000" cy="9410696"/>
          </a:xfrm>
        </p:grpSpPr>
        <p:grpSp>
          <p:nvGrpSpPr>
            <p:cNvPr id="330" name="Group"/>
            <p:cNvGrpSpPr/>
            <p:nvPr/>
          </p:nvGrpSpPr>
          <p:grpSpPr>
            <a:xfrm flipH="1">
              <a:off x="0" y="0"/>
              <a:ext cx="1270000" cy="1270000"/>
              <a:chOff x="0" y="0"/>
              <a:chExt cx="1270000" cy="1270000"/>
            </a:xfrm>
          </p:grpSpPr>
          <p:sp>
            <p:nvSpPr>
              <p:cNvPr id="3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9" name="Group"/>
              <p:cNvGrpSpPr/>
              <p:nvPr/>
            </p:nvGrpSpPr>
            <p:grpSpPr>
              <a:xfrm>
                <a:off x="46001" y="46001"/>
                <a:ext cx="1177998" cy="1177998"/>
                <a:chOff x="0" y="0"/>
                <a:chExt cx="1177997" cy="1177997"/>
              </a:xfrm>
            </p:grpSpPr>
            <p:pic>
              <p:nvPicPr>
                <p:cNvPr id="32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2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33" name="Group"/>
            <p:cNvGrpSpPr/>
            <p:nvPr/>
          </p:nvGrpSpPr>
          <p:grpSpPr>
            <a:xfrm flipH="1">
              <a:off x="0" y="6776780"/>
              <a:ext cx="1270000" cy="1270001"/>
              <a:chOff x="0" y="0"/>
              <a:chExt cx="1270000" cy="1270000"/>
            </a:xfrm>
          </p:grpSpPr>
          <p:sp>
            <p:nvSpPr>
              <p:cNvPr id="3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36" name="Group"/>
            <p:cNvGrpSpPr/>
            <p:nvPr/>
          </p:nvGrpSpPr>
          <p:grpSpPr>
            <a:xfrm flipH="1">
              <a:off x="0" y="8140696"/>
              <a:ext cx="1270000" cy="1270001"/>
              <a:chOff x="0" y="0"/>
              <a:chExt cx="1270000" cy="1270000"/>
            </a:xfrm>
          </p:grpSpPr>
          <p:sp>
            <p:nvSpPr>
              <p:cNvPr id="3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46" name="Group"/>
            <p:cNvGrpSpPr/>
            <p:nvPr/>
          </p:nvGrpSpPr>
          <p:grpSpPr>
            <a:xfrm flipH="1">
              <a:off x="0" y="1356782"/>
              <a:ext cx="1270000" cy="1270001"/>
              <a:chOff x="0" y="0"/>
              <a:chExt cx="1270000" cy="1270000"/>
            </a:xfrm>
          </p:grpSpPr>
          <p:sp>
            <p:nvSpPr>
              <p:cNvPr id="3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5" name="Group"/>
              <p:cNvGrpSpPr/>
              <p:nvPr/>
            </p:nvGrpSpPr>
            <p:grpSpPr>
              <a:xfrm flipH="1">
                <a:off x="47625" y="56900"/>
                <a:ext cx="1174751" cy="1156200"/>
                <a:chOff x="0" y="0"/>
                <a:chExt cx="1174749" cy="1156199"/>
              </a:xfrm>
            </p:grpSpPr>
            <p:pic>
              <p:nvPicPr>
                <p:cNvPr id="33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3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4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4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4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4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4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54" name="Group"/>
            <p:cNvGrpSpPr/>
            <p:nvPr/>
          </p:nvGrpSpPr>
          <p:grpSpPr>
            <a:xfrm flipH="1">
              <a:off x="0" y="4057648"/>
              <a:ext cx="1270000" cy="1270001"/>
              <a:chOff x="0" y="0"/>
              <a:chExt cx="1270000" cy="1270000"/>
            </a:xfrm>
          </p:grpSpPr>
          <p:sp>
            <p:nvSpPr>
              <p:cNvPr id="3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3" name="Group"/>
              <p:cNvGrpSpPr/>
              <p:nvPr/>
            </p:nvGrpSpPr>
            <p:grpSpPr>
              <a:xfrm>
                <a:off x="47624" y="74251"/>
                <a:ext cx="1174751" cy="1129000"/>
                <a:chOff x="0" y="0"/>
                <a:chExt cx="1174749" cy="1128998"/>
              </a:xfrm>
            </p:grpSpPr>
            <p:pic>
              <p:nvPicPr>
                <p:cNvPr id="34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4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5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5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5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61" name="Group"/>
            <p:cNvGrpSpPr/>
            <p:nvPr/>
          </p:nvGrpSpPr>
          <p:grpSpPr>
            <a:xfrm flipH="1">
              <a:off x="0" y="5414431"/>
              <a:ext cx="1270000" cy="1270001"/>
              <a:chOff x="0" y="0"/>
              <a:chExt cx="1270000" cy="1270000"/>
            </a:xfrm>
          </p:grpSpPr>
          <p:sp>
            <p:nvSpPr>
              <p:cNvPr id="3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0" name="Group"/>
              <p:cNvGrpSpPr/>
              <p:nvPr/>
            </p:nvGrpSpPr>
            <p:grpSpPr>
              <a:xfrm>
                <a:off x="47625" y="45767"/>
                <a:ext cx="1174751" cy="1178466"/>
                <a:chOff x="0" y="0"/>
                <a:chExt cx="1174750" cy="1178465"/>
              </a:xfrm>
            </p:grpSpPr>
            <p:pic>
              <p:nvPicPr>
                <p:cNvPr id="35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5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5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5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70" name="Group"/>
            <p:cNvGrpSpPr/>
            <p:nvPr/>
          </p:nvGrpSpPr>
          <p:grpSpPr>
            <a:xfrm flipH="1">
              <a:off x="0" y="2713565"/>
              <a:ext cx="1270000" cy="1270001"/>
              <a:chOff x="0" y="0"/>
              <a:chExt cx="1270000" cy="1270000"/>
            </a:xfrm>
          </p:grpSpPr>
          <p:sp>
            <p:nvSpPr>
              <p:cNvPr id="3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9" name="Group"/>
              <p:cNvGrpSpPr/>
              <p:nvPr/>
            </p:nvGrpSpPr>
            <p:grpSpPr>
              <a:xfrm>
                <a:off x="63500" y="30985"/>
                <a:ext cx="1111251" cy="1217225"/>
                <a:chOff x="0" y="0"/>
                <a:chExt cx="1111250" cy="1217223"/>
              </a:xfrm>
            </p:grpSpPr>
            <p:pic>
              <p:nvPicPr>
                <p:cNvPr id="36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6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6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6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6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6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Diversity"/>
          <p:cNvSpPr txBox="1"/>
          <p:nvPr>
            <p:ph type="ctrTitle"/>
          </p:nvPr>
        </p:nvSpPr>
        <p:spPr>
          <a:xfrm>
            <a:off x="1270000" y="-3466454"/>
            <a:ext cx="10464800" cy="3302001"/>
          </a:xfrm>
          <a:prstGeom prst="rect">
            <a:avLst/>
          </a:prstGeom>
        </p:spPr>
        <p:txBody>
          <a:bodyPr/>
          <a:lstStyle/>
          <a:p>
            <a:pPr/>
            <a:r>
              <a:t>Diversity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9" name="Group"/>
          <p:cNvGrpSpPr/>
          <p:nvPr/>
        </p:nvGrpSpPr>
        <p:grpSpPr>
          <a:xfrm>
            <a:off x="5245597" y="5141526"/>
            <a:ext cx="2459284" cy="3744007"/>
            <a:chOff x="0" y="0"/>
            <a:chExt cx="2459283" cy="3744005"/>
          </a:xfrm>
        </p:grpSpPr>
        <p:pic>
          <p:nvPicPr>
            <p:cNvPr id="379" name="Image" descr="Image"/>
            <p:cNvPicPr>
              <a:picLocks noChangeAspect="1"/>
            </p:cNvPicPr>
            <p:nvPr/>
          </p:nvPicPr>
          <p:blipFill>
            <a:blip r:embed="rId3">
              <a:extLst/>
            </a:blip>
            <a:stretch>
              <a:fillRect/>
            </a:stretch>
          </p:blipFill>
          <p:spPr>
            <a:xfrm>
              <a:off x="70704" y="3040676"/>
              <a:ext cx="502168" cy="693672"/>
            </a:xfrm>
            <a:prstGeom prst="rect">
              <a:avLst/>
            </a:prstGeom>
            <a:ln w="12700" cap="flat">
              <a:noFill/>
              <a:miter lim="400000"/>
            </a:ln>
            <a:effectLst/>
          </p:spPr>
        </p:pic>
        <p:pic>
          <p:nvPicPr>
            <p:cNvPr id="380" name="Image" descr="Image"/>
            <p:cNvPicPr>
              <a:picLocks noChangeAspect="1"/>
            </p:cNvPicPr>
            <p:nvPr/>
          </p:nvPicPr>
          <p:blipFill>
            <a:blip r:embed="rId4">
              <a:extLst/>
            </a:blip>
            <a:stretch>
              <a:fillRect/>
            </a:stretch>
          </p:blipFill>
          <p:spPr>
            <a:xfrm>
              <a:off x="25007" y="2247653"/>
              <a:ext cx="593563" cy="763152"/>
            </a:xfrm>
            <a:prstGeom prst="rect">
              <a:avLst/>
            </a:prstGeom>
            <a:ln w="12700" cap="flat">
              <a:noFill/>
              <a:miter lim="400000"/>
            </a:ln>
            <a:effectLst/>
          </p:spPr>
        </p:pic>
        <p:pic>
          <p:nvPicPr>
            <p:cNvPr id="381" name="Image" descr="Image"/>
            <p:cNvPicPr>
              <a:picLocks noChangeAspect="1"/>
            </p:cNvPicPr>
            <p:nvPr/>
          </p:nvPicPr>
          <p:blipFill>
            <a:blip r:embed="rId5">
              <a:extLst/>
            </a:blip>
            <a:stretch>
              <a:fillRect/>
            </a:stretch>
          </p:blipFill>
          <p:spPr>
            <a:xfrm>
              <a:off x="683066" y="3098940"/>
              <a:ext cx="542800" cy="645066"/>
            </a:xfrm>
            <a:prstGeom prst="rect">
              <a:avLst/>
            </a:prstGeom>
            <a:ln w="12700" cap="flat">
              <a:noFill/>
              <a:miter lim="400000"/>
            </a:ln>
            <a:effectLst/>
          </p:spPr>
        </p:pic>
        <p:pic>
          <p:nvPicPr>
            <p:cNvPr id="382" name="Image" descr="Image"/>
            <p:cNvPicPr>
              <a:picLocks noChangeAspect="1"/>
            </p:cNvPicPr>
            <p:nvPr/>
          </p:nvPicPr>
          <p:blipFill>
            <a:blip r:embed="rId6">
              <a:extLst/>
            </a:blip>
            <a:stretch>
              <a:fillRect/>
            </a:stretch>
          </p:blipFill>
          <p:spPr>
            <a:xfrm>
              <a:off x="1256119" y="0"/>
              <a:ext cx="602877" cy="693671"/>
            </a:xfrm>
            <a:prstGeom prst="rect">
              <a:avLst/>
            </a:prstGeom>
            <a:ln w="12700" cap="flat">
              <a:noFill/>
              <a:miter lim="400000"/>
            </a:ln>
            <a:effectLst/>
          </p:spPr>
        </p:pic>
        <p:pic>
          <p:nvPicPr>
            <p:cNvPr id="383" name="Image" descr="Image"/>
            <p:cNvPicPr>
              <a:picLocks noChangeAspect="1"/>
            </p:cNvPicPr>
            <p:nvPr/>
          </p:nvPicPr>
          <p:blipFill>
            <a:blip r:embed="rId7">
              <a:extLst/>
            </a:blip>
            <a:stretch>
              <a:fillRect/>
            </a:stretch>
          </p:blipFill>
          <p:spPr>
            <a:xfrm>
              <a:off x="1946597" y="1554236"/>
              <a:ext cx="464466" cy="660969"/>
            </a:xfrm>
            <a:prstGeom prst="rect">
              <a:avLst/>
            </a:prstGeom>
            <a:ln w="12700" cap="flat">
              <a:noFill/>
              <a:miter lim="400000"/>
            </a:ln>
            <a:effectLst/>
          </p:spPr>
        </p:pic>
        <p:pic>
          <p:nvPicPr>
            <p:cNvPr id="384" name="Image" descr="Image"/>
            <p:cNvPicPr>
              <a:picLocks noChangeAspect="1"/>
            </p:cNvPicPr>
            <p:nvPr/>
          </p:nvPicPr>
          <p:blipFill>
            <a:blip r:embed="rId8">
              <a:extLst/>
            </a:blip>
            <a:stretch>
              <a:fillRect/>
            </a:stretch>
          </p:blipFill>
          <p:spPr>
            <a:xfrm>
              <a:off x="72443" y="1575471"/>
              <a:ext cx="448407" cy="640581"/>
            </a:xfrm>
            <a:prstGeom prst="rect">
              <a:avLst/>
            </a:prstGeom>
            <a:ln w="12700" cap="flat">
              <a:noFill/>
              <a:miter lim="400000"/>
            </a:ln>
            <a:effectLst/>
          </p:spPr>
        </p:pic>
        <p:pic>
          <p:nvPicPr>
            <p:cNvPr id="385" name="Image" descr="Image"/>
            <p:cNvPicPr>
              <a:picLocks noChangeAspect="1"/>
            </p:cNvPicPr>
            <p:nvPr/>
          </p:nvPicPr>
          <p:blipFill>
            <a:blip r:embed="rId9">
              <a:extLst/>
            </a:blip>
            <a:stretch>
              <a:fillRect/>
            </a:stretch>
          </p:blipFill>
          <p:spPr>
            <a:xfrm>
              <a:off x="75380" y="772627"/>
              <a:ext cx="464465" cy="681215"/>
            </a:xfrm>
            <a:prstGeom prst="rect">
              <a:avLst/>
            </a:prstGeom>
            <a:ln w="12700" cap="flat">
              <a:noFill/>
              <a:miter lim="400000"/>
            </a:ln>
            <a:effectLst/>
          </p:spPr>
        </p:pic>
        <p:pic>
          <p:nvPicPr>
            <p:cNvPr id="386" name="Image" descr="Image"/>
            <p:cNvPicPr>
              <a:picLocks noChangeAspect="1"/>
            </p:cNvPicPr>
            <p:nvPr/>
          </p:nvPicPr>
          <p:blipFill>
            <a:blip r:embed="rId10">
              <a:extLst/>
            </a:blip>
            <a:stretch>
              <a:fillRect/>
            </a:stretch>
          </p:blipFill>
          <p:spPr>
            <a:xfrm>
              <a:off x="1913909" y="48208"/>
              <a:ext cx="515515" cy="681215"/>
            </a:xfrm>
            <a:prstGeom prst="rect">
              <a:avLst/>
            </a:prstGeom>
            <a:ln w="12700" cap="flat">
              <a:noFill/>
              <a:miter lim="400000"/>
            </a:ln>
            <a:effectLst/>
          </p:spPr>
        </p:pic>
        <p:pic>
          <p:nvPicPr>
            <p:cNvPr id="387" name="Image" descr="Image"/>
            <p:cNvPicPr>
              <a:picLocks noChangeAspect="1"/>
            </p:cNvPicPr>
            <p:nvPr/>
          </p:nvPicPr>
          <p:blipFill>
            <a:blip r:embed="rId11">
              <a:extLst/>
            </a:blip>
            <a:stretch>
              <a:fillRect/>
            </a:stretch>
          </p:blipFill>
          <p:spPr>
            <a:xfrm>
              <a:off x="592362" y="790793"/>
              <a:ext cx="680725" cy="700985"/>
            </a:xfrm>
            <a:prstGeom prst="rect">
              <a:avLst/>
            </a:prstGeom>
            <a:ln w="12700" cap="flat">
              <a:noFill/>
              <a:miter lim="400000"/>
            </a:ln>
            <a:effectLst/>
          </p:spPr>
        </p:pic>
        <p:pic>
          <p:nvPicPr>
            <p:cNvPr id="388" name="Image" descr="Image"/>
            <p:cNvPicPr>
              <a:picLocks noChangeAspect="1"/>
            </p:cNvPicPr>
            <p:nvPr/>
          </p:nvPicPr>
          <p:blipFill>
            <a:blip r:embed="rId12">
              <a:extLst/>
            </a:blip>
            <a:stretch>
              <a:fillRect/>
            </a:stretch>
          </p:blipFill>
          <p:spPr>
            <a:xfrm>
              <a:off x="0" y="38323"/>
              <a:ext cx="615226" cy="700985"/>
            </a:xfrm>
            <a:prstGeom prst="rect">
              <a:avLst/>
            </a:prstGeom>
            <a:ln w="12700" cap="flat">
              <a:noFill/>
              <a:miter lim="400000"/>
            </a:ln>
            <a:effectLst/>
          </p:spPr>
        </p:pic>
        <p:pic>
          <p:nvPicPr>
            <p:cNvPr id="389" name="Image" descr="Image"/>
            <p:cNvPicPr>
              <a:picLocks noChangeAspect="1"/>
            </p:cNvPicPr>
            <p:nvPr/>
          </p:nvPicPr>
          <p:blipFill>
            <a:blip r:embed="rId13">
              <a:extLst/>
            </a:blip>
            <a:stretch>
              <a:fillRect/>
            </a:stretch>
          </p:blipFill>
          <p:spPr>
            <a:xfrm>
              <a:off x="697203" y="49297"/>
              <a:ext cx="471044" cy="679037"/>
            </a:xfrm>
            <a:prstGeom prst="rect">
              <a:avLst/>
            </a:prstGeom>
            <a:ln w="12700" cap="flat">
              <a:noFill/>
              <a:miter lim="400000"/>
            </a:ln>
            <a:effectLst/>
          </p:spPr>
        </p:pic>
        <p:pic>
          <p:nvPicPr>
            <p:cNvPr id="390" name="Image" descr="Image"/>
            <p:cNvPicPr>
              <a:picLocks noChangeAspect="1"/>
            </p:cNvPicPr>
            <p:nvPr/>
          </p:nvPicPr>
          <p:blipFill>
            <a:blip r:embed="rId14">
              <a:extLst/>
            </a:blip>
            <a:stretch>
              <a:fillRect/>
            </a:stretch>
          </p:blipFill>
          <p:spPr>
            <a:xfrm>
              <a:off x="1325604" y="801766"/>
              <a:ext cx="440457" cy="679038"/>
            </a:xfrm>
            <a:prstGeom prst="rect">
              <a:avLst/>
            </a:prstGeom>
            <a:ln w="12700" cap="flat">
              <a:noFill/>
              <a:miter lim="400000"/>
            </a:ln>
            <a:effectLst/>
          </p:spPr>
        </p:pic>
        <p:pic>
          <p:nvPicPr>
            <p:cNvPr id="391" name="Image" descr="Image"/>
            <p:cNvPicPr>
              <a:picLocks noChangeAspect="1"/>
            </p:cNvPicPr>
            <p:nvPr/>
          </p:nvPicPr>
          <p:blipFill>
            <a:blip r:embed="rId15">
              <a:extLst/>
            </a:blip>
            <a:stretch>
              <a:fillRect/>
            </a:stretch>
          </p:blipFill>
          <p:spPr>
            <a:xfrm>
              <a:off x="1980887" y="2393458"/>
              <a:ext cx="412164" cy="588237"/>
            </a:xfrm>
            <a:prstGeom prst="rect">
              <a:avLst/>
            </a:prstGeom>
            <a:ln w="12700" cap="flat">
              <a:noFill/>
              <a:miter lim="400000"/>
            </a:ln>
            <a:effectLst/>
          </p:spPr>
        </p:pic>
        <p:pic>
          <p:nvPicPr>
            <p:cNvPr id="392" name="Image" descr="Image"/>
            <p:cNvPicPr>
              <a:picLocks noChangeAspect="1"/>
            </p:cNvPicPr>
            <p:nvPr/>
          </p:nvPicPr>
          <p:blipFill>
            <a:blip r:embed="rId16">
              <a:extLst/>
            </a:blip>
            <a:stretch>
              <a:fillRect/>
            </a:stretch>
          </p:blipFill>
          <p:spPr>
            <a:xfrm>
              <a:off x="1988240" y="3077773"/>
              <a:ext cx="471044" cy="647686"/>
            </a:xfrm>
            <a:prstGeom prst="rect">
              <a:avLst/>
            </a:prstGeom>
            <a:ln w="12700" cap="flat">
              <a:noFill/>
              <a:miter lim="400000"/>
            </a:ln>
            <a:effectLst/>
          </p:spPr>
        </p:pic>
        <p:pic>
          <p:nvPicPr>
            <p:cNvPr id="393" name="Image" descr="Image"/>
            <p:cNvPicPr>
              <a:picLocks noChangeAspect="1"/>
            </p:cNvPicPr>
            <p:nvPr/>
          </p:nvPicPr>
          <p:blipFill>
            <a:blip r:embed="rId17">
              <a:extLst/>
            </a:blip>
            <a:stretch>
              <a:fillRect/>
            </a:stretch>
          </p:blipFill>
          <p:spPr>
            <a:xfrm>
              <a:off x="1921754" y="807065"/>
              <a:ext cx="499825" cy="668440"/>
            </a:xfrm>
            <a:prstGeom prst="rect">
              <a:avLst/>
            </a:prstGeom>
            <a:ln w="12700" cap="flat">
              <a:noFill/>
              <a:miter lim="400000"/>
            </a:ln>
            <a:effectLst/>
          </p:spPr>
        </p:pic>
        <p:pic>
          <p:nvPicPr>
            <p:cNvPr id="394" name="Image" descr="Image"/>
            <p:cNvPicPr>
              <a:picLocks noChangeAspect="1"/>
            </p:cNvPicPr>
            <p:nvPr/>
          </p:nvPicPr>
          <p:blipFill>
            <a:blip r:embed="rId18">
              <a:extLst/>
            </a:blip>
            <a:stretch>
              <a:fillRect/>
            </a:stretch>
          </p:blipFill>
          <p:spPr>
            <a:xfrm>
              <a:off x="692510" y="1588899"/>
              <a:ext cx="475737" cy="668441"/>
            </a:xfrm>
            <a:prstGeom prst="rect">
              <a:avLst/>
            </a:prstGeom>
            <a:ln w="12700" cap="flat">
              <a:noFill/>
              <a:miter lim="400000"/>
            </a:ln>
            <a:effectLst/>
          </p:spPr>
        </p:pic>
        <p:pic>
          <p:nvPicPr>
            <p:cNvPr id="395" name="Image" descr="Image"/>
            <p:cNvPicPr>
              <a:picLocks noChangeAspect="1"/>
            </p:cNvPicPr>
            <p:nvPr/>
          </p:nvPicPr>
          <p:blipFill>
            <a:blip r:embed="rId19">
              <a:extLst/>
            </a:blip>
            <a:stretch>
              <a:fillRect/>
            </a:stretch>
          </p:blipFill>
          <p:spPr>
            <a:xfrm>
              <a:off x="1370876" y="2295009"/>
              <a:ext cx="373364" cy="668440"/>
            </a:xfrm>
            <a:prstGeom prst="rect">
              <a:avLst/>
            </a:prstGeom>
            <a:ln w="12700" cap="flat">
              <a:noFill/>
              <a:miter lim="400000"/>
            </a:ln>
            <a:effectLst/>
          </p:spPr>
        </p:pic>
        <p:pic>
          <p:nvPicPr>
            <p:cNvPr id="396" name="Image" descr="Image"/>
            <p:cNvPicPr>
              <a:picLocks noChangeAspect="1"/>
            </p:cNvPicPr>
            <p:nvPr/>
          </p:nvPicPr>
          <p:blipFill>
            <a:blip r:embed="rId20">
              <a:extLst/>
            </a:blip>
            <a:stretch>
              <a:fillRect/>
            </a:stretch>
          </p:blipFill>
          <p:spPr>
            <a:xfrm>
              <a:off x="740685" y="2295009"/>
              <a:ext cx="427562" cy="668440"/>
            </a:xfrm>
            <a:prstGeom prst="rect">
              <a:avLst/>
            </a:prstGeom>
            <a:ln w="12700" cap="flat">
              <a:noFill/>
              <a:miter lim="400000"/>
            </a:ln>
            <a:effectLst/>
          </p:spPr>
        </p:pic>
        <p:pic>
          <p:nvPicPr>
            <p:cNvPr id="397" name="Image" descr="Image"/>
            <p:cNvPicPr>
              <a:picLocks noChangeAspect="1"/>
            </p:cNvPicPr>
            <p:nvPr/>
          </p:nvPicPr>
          <p:blipFill>
            <a:blip r:embed="rId21">
              <a:extLst/>
            </a:blip>
            <a:stretch>
              <a:fillRect/>
            </a:stretch>
          </p:blipFill>
          <p:spPr>
            <a:xfrm>
              <a:off x="1281709" y="1540307"/>
              <a:ext cx="551697" cy="710910"/>
            </a:xfrm>
            <a:prstGeom prst="rect">
              <a:avLst/>
            </a:prstGeom>
            <a:ln w="12700" cap="flat">
              <a:noFill/>
              <a:miter lim="400000"/>
            </a:ln>
            <a:effectLst/>
          </p:spPr>
        </p:pic>
        <p:pic>
          <p:nvPicPr>
            <p:cNvPr id="398" name="Image" descr="Image"/>
            <p:cNvPicPr>
              <a:picLocks noChangeAspect="1"/>
            </p:cNvPicPr>
            <p:nvPr/>
          </p:nvPicPr>
          <p:blipFill>
            <a:blip r:embed="rId22">
              <a:extLst/>
            </a:blip>
            <a:stretch>
              <a:fillRect/>
            </a:stretch>
          </p:blipFill>
          <p:spPr>
            <a:xfrm>
              <a:off x="1290362" y="3098940"/>
              <a:ext cx="534391" cy="605352"/>
            </a:xfrm>
            <a:prstGeom prst="rect">
              <a:avLst/>
            </a:prstGeom>
            <a:ln w="12700" cap="flat">
              <a:noFill/>
              <a:miter lim="400000"/>
            </a:ln>
            <a:effectLst/>
          </p:spPr>
        </p:pic>
      </p:grpSp>
      <p:pic>
        <p:nvPicPr>
          <p:cNvPr id="400" name="Image" descr="Image"/>
          <p:cNvPicPr>
            <a:picLocks noChangeAspect="1"/>
          </p:cNvPicPr>
          <p:nvPr/>
        </p:nvPicPr>
        <p:blipFill>
          <a:blip r:embed="rId23">
            <a:extLst/>
          </a:blip>
          <a:srcRect l="4202" t="0" r="8747" b="4500"/>
          <a:stretch>
            <a:fillRect/>
          </a:stretch>
        </p:blipFill>
        <p:spPr>
          <a:xfrm>
            <a:off x="4674790" y="557094"/>
            <a:ext cx="3655118" cy="2255584"/>
          </a:xfrm>
          <a:prstGeom prst="rect">
            <a:avLst/>
          </a:prstGeom>
          <a:ln w="12700">
            <a:miter lim="400000"/>
          </a:ln>
        </p:spPr>
      </p:pic>
      <p:sp>
        <p:nvSpPr>
          <p:cNvPr id="401"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02"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48" name="Group"/>
          <p:cNvGrpSpPr/>
          <p:nvPr/>
        </p:nvGrpSpPr>
        <p:grpSpPr>
          <a:xfrm>
            <a:off x="143751" y="171451"/>
            <a:ext cx="1270001" cy="9410697"/>
            <a:chOff x="0" y="0"/>
            <a:chExt cx="1270000" cy="9410696"/>
          </a:xfrm>
        </p:grpSpPr>
        <p:grpSp>
          <p:nvGrpSpPr>
            <p:cNvPr id="407" name="Group"/>
            <p:cNvGrpSpPr/>
            <p:nvPr/>
          </p:nvGrpSpPr>
          <p:grpSpPr>
            <a:xfrm flipH="1">
              <a:off x="0" y="0"/>
              <a:ext cx="1270000" cy="1270000"/>
              <a:chOff x="0" y="0"/>
              <a:chExt cx="1270000" cy="1270000"/>
            </a:xfrm>
          </p:grpSpPr>
          <p:sp>
            <p:nvSpPr>
              <p:cNvPr id="4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6" name="Group"/>
              <p:cNvGrpSpPr/>
              <p:nvPr/>
            </p:nvGrpSpPr>
            <p:grpSpPr>
              <a:xfrm>
                <a:off x="46001" y="46001"/>
                <a:ext cx="1177998" cy="1177998"/>
                <a:chOff x="0" y="0"/>
                <a:chExt cx="1177997" cy="1177997"/>
              </a:xfrm>
            </p:grpSpPr>
            <p:pic>
              <p:nvPicPr>
                <p:cNvPr id="404"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405"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410" name="Group"/>
            <p:cNvGrpSpPr/>
            <p:nvPr/>
          </p:nvGrpSpPr>
          <p:grpSpPr>
            <a:xfrm flipH="1">
              <a:off x="0" y="6776780"/>
              <a:ext cx="1270000" cy="1270001"/>
              <a:chOff x="0" y="0"/>
              <a:chExt cx="1270000" cy="1270000"/>
            </a:xfrm>
          </p:grpSpPr>
          <p:sp>
            <p:nvSpPr>
              <p:cNvPr id="4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09"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413" name="Group"/>
            <p:cNvGrpSpPr/>
            <p:nvPr/>
          </p:nvGrpSpPr>
          <p:grpSpPr>
            <a:xfrm flipH="1">
              <a:off x="0" y="8140696"/>
              <a:ext cx="1270000" cy="1270001"/>
              <a:chOff x="0" y="0"/>
              <a:chExt cx="1270000" cy="1270000"/>
            </a:xfrm>
          </p:grpSpPr>
          <p:sp>
            <p:nvSpPr>
              <p:cNvPr id="4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12"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423" name="Group"/>
            <p:cNvGrpSpPr/>
            <p:nvPr/>
          </p:nvGrpSpPr>
          <p:grpSpPr>
            <a:xfrm flipH="1">
              <a:off x="0" y="1356782"/>
              <a:ext cx="1270000" cy="1270001"/>
              <a:chOff x="0" y="0"/>
              <a:chExt cx="1270000" cy="1270000"/>
            </a:xfrm>
          </p:grpSpPr>
          <p:sp>
            <p:nvSpPr>
              <p:cNvPr id="4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2" name="Group"/>
              <p:cNvGrpSpPr/>
              <p:nvPr/>
            </p:nvGrpSpPr>
            <p:grpSpPr>
              <a:xfrm flipH="1">
                <a:off x="47625" y="56900"/>
                <a:ext cx="1174751" cy="1156200"/>
                <a:chOff x="0" y="0"/>
                <a:chExt cx="1174749" cy="1156199"/>
              </a:xfrm>
            </p:grpSpPr>
            <p:pic>
              <p:nvPicPr>
                <p:cNvPr id="415"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416"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417"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418"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419"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420"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421"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431" name="Group"/>
            <p:cNvGrpSpPr/>
            <p:nvPr/>
          </p:nvGrpSpPr>
          <p:grpSpPr>
            <a:xfrm flipH="1">
              <a:off x="0" y="4057648"/>
              <a:ext cx="1270000" cy="1270001"/>
              <a:chOff x="0" y="0"/>
              <a:chExt cx="1270000" cy="1270000"/>
            </a:xfrm>
          </p:grpSpPr>
          <p:sp>
            <p:nvSpPr>
              <p:cNvPr id="4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30" name="Group"/>
              <p:cNvGrpSpPr/>
              <p:nvPr/>
            </p:nvGrpSpPr>
            <p:grpSpPr>
              <a:xfrm>
                <a:off x="47624" y="74251"/>
                <a:ext cx="1174751" cy="1129000"/>
                <a:chOff x="0" y="0"/>
                <a:chExt cx="1174749" cy="1128998"/>
              </a:xfrm>
            </p:grpSpPr>
            <p:pic>
              <p:nvPicPr>
                <p:cNvPr id="425"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426"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427"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428"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429"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438" name="Group"/>
            <p:cNvGrpSpPr/>
            <p:nvPr/>
          </p:nvGrpSpPr>
          <p:grpSpPr>
            <a:xfrm flipH="1">
              <a:off x="0" y="5414431"/>
              <a:ext cx="1270000" cy="1270001"/>
              <a:chOff x="0" y="0"/>
              <a:chExt cx="1270000" cy="1270000"/>
            </a:xfrm>
          </p:grpSpPr>
          <p:sp>
            <p:nvSpPr>
              <p:cNvPr id="4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37" name="Group"/>
              <p:cNvGrpSpPr/>
              <p:nvPr/>
            </p:nvGrpSpPr>
            <p:grpSpPr>
              <a:xfrm>
                <a:off x="47625" y="45767"/>
                <a:ext cx="1174751" cy="1178466"/>
                <a:chOff x="0" y="0"/>
                <a:chExt cx="1174750" cy="1178465"/>
              </a:xfrm>
            </p:grpSpPr>
            <p:pic>
              <p:nvPicPr>
                <p:cNvPr id="433"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434"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435"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436"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447" name="Group"/>
            <p:cNvGrpSpPr/>
            <p:nvPr/>
          </p:nvGrpSpPr>
          <p:grpSpPr>
            <a:xfrm flipH="1">
              <a:off x="0" y="2713565"/>
              <a:ext cx="1270000" cy="1270001"/>
              <a:chOff x="0" y="0"/>
              <a:chExt cx="1270000" cy="1270000"/>
            </a:xfrm>
          </p:grpSpPr>
          <p:sp>
            <p:nvSpPr>
              <p:cNvPr id="4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6" name="Group"/>
              <p:cNvGrpSpPr/>
              <p:nvPr/>
            </p:nvGrpSpPr>
            <p:grpSpPr>
              <a:xfrm>
                <a:off x="63500" y="30985"/>
                <a:ext cx="1111251" cy="1217225"/>
                <a:chOff x="0" y="0"/>
                <a:chExt cx="1111250" cy="1217223"/>
              </a:xfrm>
            </p:grpSpPr>
            <p:pic>
              <p:nvPicPr>
                <p:cNvPr id="440"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441"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442"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443"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444"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445"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94" name="Group"/>
          <p:cNvGrpSpPr/>
          <p:nvPr/>
        </p:nvGrpSpPr>
        <p:grpSpPr>
          <a:xfrm>
            <a:off x="11578348" y="171451"/>
            <a:ext cx="1270001" cy="9410698"/>
            <a:chOff x="0" y="0"/>
            <a:chExt cx="1270000" cy="9410696"/>
          </a:xfrm>
        </p:grpSpPr>
        <p:grpSp>
          <p:nvGrpSpPr>
            <p:cNvPr id="453" name="Group"/>
            <p:cNvGrpSpPr/>
            <p:nvPr/>
          </p:nvGrpSpPr>
          <p:grpSpPr>
            <a:xfrm flipH="1">
              <a:off x="0" y="0"/>
              <a:ext cx="1270000" cy="1270000"/>
              <a:chOff x="0" y="0"/>
              <a:chExt cx="1270000" cy="1270000"/>
            </a:xfrm>
          </p:grpSpPr>
          <p:sp>
            <p:nvSpPr>
              <p:cNvPr id="4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2" name="Group"/>
              <p:cNvGrpSpPr/>
              <p:nvPr/>
            </p:nvGrpSpPr>
            <p:grpSpPr>
              <a:xfrm>
                <a:off x="46001" y="46001"/>
                <a:ext cx="1177998" cy="1177998"/>
                <a:chOff x="0" y="0"/>
                <a:chExt cx="1177997" cy="1177997"/>
              </a:xfrm>
            </p:grpSpPr>
            <p:pic>
              <p:nvPicPr>
                <p:cNvPr id="450"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451"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456" name="Group"/>
            <p:cNvGrpSpPr/>
            <p:nvPr/>
          </p:nvGrpSpPr>
          <p:grpSpPr>
            <a:xfrm flipH="1">
              <a:off x="0" y="6776780"/>
              <a:ext cx="1270000" cy="1270001"/>
              <a:chOff x="0" y="0"/>
              <a:chExt cx="1270000" cy="1270000"/>
            </a:xfrm>
          </p:grpSpPr>
          <p:sp>
            <p:nvSpPr>
              <p:cNvPr id="4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55"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459" name="Group"/>
            <p:cNvGrpSpPr/>
            <p:nvPr/>
          </p:nvGrpSpPr>
          <p:grpSpPr>
            <a:xfrm flipH="1">
              <a:off x="0" y="8140696"/>
              <a:ext cx="1270000" cy="1270001"/>
              <a:chOff x="0" y="0"/>
              <a:chExt cx="1270000" cy="1270000"/>
            </a:xfrm>
          </p:grpSpPr>
          <p:sp>
            <p:nvSpPr>
              <p:cNvPr id="4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58"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469" name="Group"/>
            <p:cNvGrpSpPr/>
            <p:nvPr/>
          </p:nvGrpSpPr>
          <p:grpSpPr>
            <a:xfrm flipH="1">
              <a:off x="0" y="1356782"/>
              <a:ext cx="1270000" cy="1270001"/>
              <a:chOff x="0" y="0"/>
              <a:chExt cx="1270000" cy="1270000"/>
            </a:xfrm>
          </p:grpSpPr>
          <p:sp>
            <p:nvSpPr>
              <p:cNvPr id="4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8" name="Group"/>
              <p:cNvGrpSpPr/>
              <p:nvPr/>
            </p:nvGrpSpPr>
            <p:grpSpPr>
              <a:xfrm flipH="1">
                <a:off x="47625" y="56900"/>
                <a:ext cx="1174751" cy="1156200"/>
                <a:chOff x="0" y="0"/>
                <a:chExt cx="1174749" cy="1156199"/>
              </a:xfrm>
            </p:grpSpPr>
            <p:pic>
              <p:nvPicPr>
                <p:cNvPr id="461"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462"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463"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464"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465"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466"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467"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477" name="Group"/>
            <p:cNvGrpSpPr/>
            <p:nvPr/>
          </p:nvGrpSpPr>
          <p:grpSpPr>
            <a:xfrm flipH="1">
              <a:off x="0" y="4057648"/>
              <a:ext cx="1270000" cy="1270001"/>
              <a:chOff x="0" y="0"/>
              <a:chExt cx="1270000" cy="1270000"/>
            </a:xfrm>
          </p:grpSpPr>
          <p:sp>
            <p:nvSpPr>
              <p:cNvPr id="4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6" name="Group"/>
              <p:cNvGrpSpPr/>
              <p:nvPr/>
            </p:nvGrpSpPr>
            <p:grpSpPr>
              <a:xfrm>
                <a:off x="47624" y="74251"/>
                <a:ext cx="1174751" cy="1129000"/>
                <a:chOff x="0" y="0"/>
                <a:chExt cx="1174749" cy="1128998"/>
              </a:xfrm>
            </p:grpSpPr>
            <p:pic>
              <p:nvPicPr>
                <p:cNvPr id="471"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472"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473"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474"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475"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484" name="Group"/>
            <p:cNvGrpSpPr/>
            <p:nvPr/>
          </p:nvGrpSpPr>
          <p:grpSpPr>
            <a:xfrm flipH="1">
              <a:off x="0" y="5414431"/>
              <a:ext cx="1270000" cy="1270001"/>
              <a:chOff x="0" y="0"/>
              <a:chExt cx="1270000" cy="1270000"/>
            </a:xfrm>
          </p:grpSpPr>
          <p:sp>
            <p:nvSpPr>
              <p:cNvPr id="4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3" name="Group"/>
              <p:cNvGrpSpPr/>
              <p:nvPr/>
            </p:nvGrpSpPr>
            <p:grpSpPr>
              <a:xfrm>
                <a:off x="47625" y="45767"/>
                <a:ext cx="1174751" cy="1178466"/>
                <a:chOff x="0" y="0"/>
                <a:chExt cx="1174750" cy="1178465"/>
              </a:xfrm>
            </p:grpSpPr>
            <p:pic>
              <p:nvPicPr>
                <p:cNvPr id="479"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480"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481"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482"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493" name="Group"/>
            <p:cNvGrpSpPr/>
            <p:nvPr/>
          </p:nvGrpSpPr>
          <p:grpSpPr>
            <a:xfrm flipH="1">
              <a:off x="0" y="2713565"/>
              <a:ext cx="1270000" cy="1270001"/>
              <a:chOff x="0" y="0"/>
              <a:chExt cx="1270000" cy="1270000"/>
            </a:xfrm>
          </p:grpSpPr>
          <p:sp>
            <p:nvSpPr>
              <p:cNvPr id="4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2" name="Group"/>
              <p:cNvGrpSpPr/>
              <p:nvPr/>
            </p:nvGrpSpPr>
            <p:grpSpPr>
              <a:xfrm>
                <a:off x="63500" y="30985"/>
                <a:ext cx="1111251" cy="1217225"/>
                <a:chOff x="0" y="0"/>
                <a:chExt cx="1111250" cy="1217223"/>
              </a:xfrm>
            </p:grpSpPr>
            <p:pic>
              <p:nvPicPr>
                <p:cNvPr id="486"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487"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488"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489"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490"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491"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9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0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46" name="Group"/>
          <p:cNvGrpSpPr/>
          <p:nvPr/>
        </p:nvGrpSpPr>
        <p:grpSpPr>
          <a:xfrm>
            <a:off x="143751" y="171451"/>
            <a:ext cx="1270001" cy="9410697"/>
            <a:chOff x="0" y="0"/>
            <a:chExt cx="1270000" cy="9410696"/>
          </a:xfrm>
        </p:grpSpPr>
        <p:grpSp>
          <p:nvGrpSpPr>
            <p:cNvPr id="505" name="Group"/>
            <p:cNvGrpSpPr/>
            <p:nvPr/>
          </p:nvGrpSpPr>
          <p:grpSpPr>
            <a:xfrm flipH="1">
              <a:off x="0" y="0"/>
              <a:ext cx="1270000" cy="1270000"/>
              <a:chOff x="0" y="0"/>
              <a:chExt cx="1270000" cy="1270000"/>
            </a:xfrm>
          </p:grpSpPr>
          <p:sp>
            <p:nvSpPr>
              <p:cNvPr id="5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4" name="Group"/>
              <p:cNvGrpSpPr/>
              <p:nvPr/>
            </p:nvGrpSpPr>
            <p:grpSpPr>
              <a:xfrm>
                <a:off x="46001" y="46001"/>
                <a:ext cx="1177998" cy="1177998"/>
                <a:chOff x="0" y="0"/>
                <a:chExt cx="1177997" cy="1177997"/>
              </a:xfrm>
            </p:grpSpPr>
            <p:pic>
              <p:nvPicPr>
                <p:cNvPr id="50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0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08" name="Group"/>
            <p:cNvGrpSpPr/>
            <p:nvPr/>
          </p:nvGrpSpPr>
          <p:grpSpPr>
            <a:xfrm flipH="1">
              <a:off x="0" y="6776780"/>
              <a:ext cx="1270000" cy="1270001"/>
              <a:chOff x="0" y="0"/>
              <a:chExt cx="1270000" cy="1270000"/>
            </a:xfrm>
          </p:grpSpPr>
          <p:sp>
            <p:nvSpPr>
              <p:cNvPr id="5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0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11" name="Group"/>
            <p:cNvGrpSpPr/>
            <p:nvPr/>
          </p:nvGrpSpPr>
          <p:grpSpPr>
            <a:xfrm flipH="1">
              <a:off x="0" y="8140696"/>
              <a:ext cx="1270000" cy="1270001"/>
              <a:chOff x="0" y="0"/>
              <a:chExt cx="1270000" cy="1270000"/>
            </a:xfrm>
          </p:grpSpPr>
          <p:sp>
            <p:nvSpPr>
              <p:cNvPr id="5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1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21" name="Group"/>
            <p:cNvGrpSpPr/>
            <p:nvPr/>
          </p:nvGrpSpPr>
          <p:grpSpPr>
            <a:xfrm flipH="1">
              <a:off x="0" y="1356782"/>
              <a:ext cx="1270000" cy="1270001"/>
              <a:chOff x="0" y="0"/>
              <a:chExt cx="1270000" cy="1270000"/>
            </a:xfrm>
          </p:grpSpPr>
          <p:sp>
            <p:nvSpPr>
              <p:cNvPr id="5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0" name="Group"/>
              <p:cNvGrpSpPr/>
              <p:nvPr/>
            </p:nvGrpSpPr>
            <p:grpSpPr>
              <a:xfrm flipH="1">
                <a:off x="47625" y="56900"/>
                <a:ext cx="1174751" cy="1156200"/>
                <a:chOff x="0" y="0"/>
                <a:chExt cx="1174749" cy="1156199"/>
              </a:xfrm>
            </p:grpSpPr>
            <p:pic>
              <p:nvPicPr>
                <p:cNvPr id="51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1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1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1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1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1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1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29" name="Group"/>
            <p:cNvGrpSpPr/>
            <p:nvPr/>
          </p:nvGrpSpPr>
          <p:grpSpPr>
            <a:xfrm flipH="1">
              <a:off x="0" y="4057648"/>
              <a:ext cx="1270000" cy="1270001"/>
              <a:chOff x="0" y="0"/>
              <a:chExt cx="1270000" cy="1270000"/>
            </a:xfrm>
          </p:grpSpPr>
          <p:sp>
            <p:nvSpPr>
              <p:cNvPr id="5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8" name="Group"/>
              <p:cNvGrpSpPr/>
              <p:nvPr/>
            </p:nvGrpSpPr>
            <p:grpSpPr>
              <a:xfrm>
                <a:off x="47624" y="74251"/>
                <a:ext cx="1174751" cy="1129000"/>
                <a:chOff x="0" y="0"/>
                <a:chExt cx="1174749" cy="1128998"/>
              </a:xfrm>
            </p:grpSpPr>
            <p:pic>
              <p:nvPicPr>
                <p:cNvPr id="52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2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2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2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2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36" name="Group"/>
            <p:cNvGrpSpPr/>
            <p:nvPr/>
          </p:nvGrpSpPr>
          <p:grpSpPr>
            <a:xfrm flipH="1">
              <a:off x="0" y="5414431"/>
              <a:ext cx="1270000" cy="1270001"/>
              <a:chOff x="0" y="0"/>
              <a:chExt cx="1270000" cy="1270000"/>
            </a:xfrm>
          </p:grpSpPr>
          <p:sp>
            <p:nvSpPr>
              <p:cNvPr id="5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5" name="Group"/>
              <p:cNvGrpSpPr/>
              <p:nvPr/>
            </p:nvGrpSpPr>
            <p:grpSpPr>
              <a:xfrm>
                <a:off x="47625" y="45767"/>
                <a:ext cx="1174751" cy="1178466"/>
                <a:chOff x="0" y="0"/>
                <a:chExt cx="1174750" cy="1178465"/>
              </a:xfrm>
            </p:grpSpPr>
            <p:pic>
              <p:nvPicPr>
                <p:cNvPr id="53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3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3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3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45" name="Group"/>
            <p:cNvGrpSpPr/>
            <p:nvPr/>
          </p:nvGrpSpPr>
          <p:grpSpPr>
            <a:xfrm flipH="1">
              <a:off x="0" y="2713565"/>
              <a:ext cx="1270000" cy="1270001"/>
              <a:chOff x="0" y="0"/>
              <a:chExt cx="1270000" cy="1270000"/>
            </a:xfrm>
          </p:grpSpPr>
          <p:sp>
            <p:nvSpPr>
              <p:cNvPr id="5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4" name="Group"/>
              <p:cNvGrpSpPr/>
              <p:nvPr/>
            </p:nvGrpSpPr>
            <p:grpSpPr>
              <a:xfrm>
                <a:off x="63500" y="30985"/>
                <a:ext cx="1111251" cy="1217225"/>
                <a:chOff x="0" y="0"/>
                <a:chExt cx="1111250" cy="1217223"/>
              </a:xfrm>
            </p:grpSpPr>
            <p:pic>
              <p:nvPicPr>
                <p:cNvPr id="53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3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4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4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4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4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92" name="Group"/>
          <p:cNvGrpSpPr/>
          <p:nvPr/>
        </p:nvGrpSpPr>
        <p:grpSpPr>
          <a:xfrm>
            <a:off x="11578348" y="171451"/>
            <a:ext cx="1270001" cy="9410698"/>
            <a:chOff x="0" y="0"/>
            <a:chExt cx="1270000" cy="9410696"/>
          </a:xfrm>
        </p:grpSpPr>
        <p:grpSp>
          <p:nvGrpSpPr>
            <p:cNvPr id="551" name="Group"/>
            <p:cNvGrpSpPr/>
            <p:nvPr/>
          </p:nvGrpSpPr>
          <p:grpSpPr>
            <a:xfrm flipH="1">
              <a:off x="0" y="0"/>
              <a:ext cx="1270000" cy="1270000"/>
              <a:chOff x="0" y="0"/>
              <a:chExt cx="1270000" cy="1270000"/>
            </a:xfrm>
          </p:grpSpPr>
          <p:sp>
            <p:nvSpPr>
              <p:cNvPr id="5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0" name="Group"/>
              <p:cNvGrpSpPr/>
              <p:nvPr/>
            </p:nvGrpSpPr>
            <p:grpSpPr>
              <a:xfrm>
                <a:off x="46001" y="46001"/>
                <a:ext cx="1177998" cy="1177998"/>
                <a:chOff x="0" y="0"/>
                <a:chExt cx="1177997" cy="1177997"/>
              </a:xfrm>
            </p:grpSpPr>
            <p:pic>
              <p:nvPicPr>
                <p:cNvPr id="54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4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54" name="Group"/>
            <p:cNvGrpSpPr/>
            <p:nvPr/>
          </p:nvGrpSpPr>
          <p:grpSpPr>
            <a:xfrm flipH="1">
              <a:off x="0" y="6776780"/>
              <a:ext cx="1270000" cy="1270001"/>
              <a:chOff x="0" y="0"/>
              <a:chExt cx="1270000" cy="1270000"/>
            </a:xfrm>
          </p:grpSpPr>
          <p:sp>
            <p:nvSpPr>
              <p:cNvPr id="5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57" name="Group"/>
            <p:cNvGrpSpPr/>
            <p:nvPr/>
          </p:nvGrpSpPr>
          <p:grpSpPr>
            <a:xfrm flipH="1">
              <a:off x="0" y="8140696"/>
              <a:ext cx="1270000" cy="1270001"/>
              <a:chOff x="0" y="0"/>
              <a:chExt cx="1270000" cy="1270000"/>
            </a:xfrm>
          </p:grpSpPr>
          <p:sp>
            <p:nvSpPr>
              <p:cNvPr id="5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67" name="Group"/>
            <p:cNvGrpSpPr/>
            <p:nvPr/>
          </p:nvGrpSpPr>
          <p:grpSpPr>
            <a:xfrm flipH="1">
              <a:off x="0" y="1356782"/>
              <a:ext cx="1270000" cy="1270001"/>
              <a:chOff x="0" y="0"/>
              <a:chExt cx="1270000" cy="1270000"/>
            </a:xfrm>
          </p:grpSpPr>
          <p:sp>
            <p:nvSpPr>
              <p:cNvPr id="5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6" name="Group"/>
              <p:cNvGrpSpPr/>
              <p:nvPr/>
            </p:nvGrpSpPr>
            <p:grpSpPr>
              <a:xfrm flipH="1">
                <a:off x="47625" y="56900"/>
                <a:ext cx="1174751" cy="1156200"/>
                <a:chOff x="0" y="0"/>
                <a:chExt cx="1174749" cy="1156199"/>
              </a:xfrm>
            </p:grpSpPr>
            <p:pic>
              <p:nvPicPr>
                <p:cNvPr id="55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6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6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6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6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6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6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75" name="Group"/>
            <p:cNvGrpSpPr/>
            <p:nvPr/>
          </p:nvGrpSpPr>
          <p:grpSpPr>
            <a:xfrm flipH="1">
              <a:off x="0" y="4057648"/>
              <a:ext cx="1270000" cy="1270001"/>
              <a:chOff x="0" y="0"/>
              <a:chExt cx="1270000" cy="1270000"/>
            </a:xfrm>
          </p:grpSpPr>
          <p:sp>
            <p:nvSpPr>
              <p:cNvPr id="5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4" name="Group"/>
              <p:cNvGrpSpPr/>
              <p:nvPr/>
            </p:nvGrpSpPr>
            <p:grpSpPr>
              <a:xfrm>
                <a:off x="47624" y="74251"/>
                <a:ext cx="1174751" cy="1129000"/>
                <a:chOff x="0" y="0"/>
                <a:chExt cx="1174749" cy="1128998"/>
              </a:xfrm>
            </p:grpSpPr>
            <p:pic>
              <p:nvPicPr>
                <p:cNvPr id="56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7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7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7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7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82" name="Group"/>
            <p:cNvGrpSpPr/>
            <p:nvPr/>
          </p:nvGrpSpPr>
          <p:grpSpPr>
            <a:xfrm flipH="1">
              <a:off x="0" y="5414431"/>
              <a:ext cx="1270000" cy="1270001"/>
              <a:chOff x="0" y="0"/>
              <a:chExt cx="1270000" cy="1270000"/>
            </a:xfrm>
          </p:grpSpPr>
          <p:sp>
            <p:nvSpPr>
              <p:cNvPr id="5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1" name="Group"/>
              <p:cNvGrpSpPr/>
              <p:nvPr/>
            </p:nvGrpSpPr>
            <p:grpSpPr>
              <a:xfrm>
                <a:off x="47625" y="45767"/>
                <a:ext cx="1174751" cy="1178466"/>
                <a:chOff x="0" y="0"/>
                <a:chExt cx="1174750" cy="1178465"/>
              </a:xfrm>
            </p:grpSpPr>
            <p:pic>
              <p:nvPicPr>
                <p:cNvPr id="57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7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7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8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91" name="Group"/>
            <p:cNvGrpSpPr/>
            <p:nvPr/>
          </p:nvGrpSpPr>
          <p:grpSpPr>
            <a:xfrm flipH="1">
              <a:off x="0" y="2713565"/>
              <a:ext cx="1270000" cy="1270001"/>
              <a:chOff x="0" y="0"/>
              <a:chExt cx="1270000" cy="1270000"/>
            </a:xfrm>
          </p:grpSpPr>
          <p:sp>
            <p:nvSpPr>
              <p:cNvPr id="5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0" name="Group"/>
              <p:cNvGrpSpPr/>
              <p:nvPr/>
            </p:nvGrpSpPr>
            <p:grpSpPr>
              <a:xfrm>
                <a:off x="63500" y="30985"/>
                <a:ext cx="1111251" cy="1217225"/>
                <a:chOff x="0" y="0"/>
                <a:chExt cx="1111250" cy="1217223"/>
              </a:xfrm>
            </p:grpSpPr>
            <p:pic>
              <p:nvPicPr>
                <p:cNvPr id="58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8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8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8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8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8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03" name="Group"/>
          <p:cNvGrpSpPr/>
          <p:nvPr/>
        </p:nvGrpSpPr>
        <p:grpSpPr>
          <a:xfrm>
            <a:off x="5316302" y="5943293"/>
            <a:ext cx="2350874" cy="2932582"/>
            <a:chOff x="0" y="0"/>
            <a:chExt cx="2350873" cy="2932580"/>
          </a:xfrm>
        </p:grpSpPr>
        <p:pic>
          <p:nvPicPr>
            <p:cNvPr id="593" name="Image" descr="Image"/>
            <p:cNvPicPr>
              <a:picLocks noChangeAspect="1"/>
            </p:cNvPicPr>
            <p:nvPr/>
          </p:nvPicPr>
          <p:blipFill>
            <a:blip r:embed="rId8">
              <a:extLst/>
            </a:blip>
            <a:stretch>
              <a:fillRect/>
            </a:stretch>
          </p:blipFill>
          <p:spPr>
            <a:xfrm>
              <a:off x="0" y="2238909"/>
              <a:ext cx="502167" cy="693672"/>
            </a:xfrm>
            <a:prstGeom prst="rect">
              <a:avLst/>
            </a:prstGeom>
            <a:ln w="12700" cap="flat">
              <a:noFill/>
              <a:miter lim="400000"/>
            </a:ln>
            <a:effectLst/>
          </p:spPr>
        </p:pic>
        <p:pic>
          <p:nvPicPr>
            <p:cNvPr id="594" name="Image" descr="Image"/>
            <p:cNvPicPr>
              <a:picLocks noChangeAspect="1"/>
            </p:cNvPicPr>
            <p:nvPr/>
          </p:nvPicPr>
          <p:blipFill>
            <a:blip r:embed="rId9">
              <a:extLst/>
            </a:blip>
            <a:stretch>
              <a:fillRect/>
            </a:stretch>
          </p:blipFill>
          <p:spPr>
            <a:xfrm>
              <a:off x="1875892" y="752469"/>
              <a:ext cx="464466" cy="660969"/>
            </a:xfrm>
            <a:prstGeom prst="rect">
              <a:avLst/>
            </a:prstGeom>
            <a:ln w="12700" cap="flat">
              <a:noFill/>
              <a:miter lim="400000"/>
            </a:ln>
            <a:effectLst/>
          </p:spPr>
        </p:pic>
        <p:pic>
          <p:nvPicPr>
            <p:cNvPr id="595" name="Image" descr="Image"/>
            <p:cNvPicPr>
              <a:picLocks noChangeAspect="1"/>
            </p:cNvPicPr>
            <p:nvPr/>
          </p:nvPicPr>
          <p:blipFill>
            <a:blip r:embed="rId10">
              <a:extLst/>
            </a:blip>
            <a:stretch>
              <a:fillRect/>
            </a:stretch>
          </p:blipFill>
          <p:spPr>
            <a:xfrm>
              <a:off x="1254899" y="0"/>
              <a:ext cx="440457" cy="679037"/>
            </a:xfrm>
            <a:prstGeom prst="rect">
              <a:avLst/>
            </a:prstGeom>
            <a:ln w="12700" cap="flat">
              <a:noFill/>
              <a:miter lim="400000"/>
            </a:ln>
            <a:effectLst/>
          </p:spPr>
        </p:pic>
        <p:pic>
          <p:nvPicPr>
            <p:cNvPr id="596" name="Image" descr="Image"/>
            <p:cNvPicPr>
              <a:picLocks noChangeAspect="1"/>
            </p:cNvPicPr>
            <p:nvPr/>
          </p:nvPicPr>
          <p:blipFill>
            <a:blip r:embed="rId11">
              <a:extLst/>
            </a:blip>
            <a:stretch>
              <a:fillRect/>
            </a:stretch>
          </p:blipFill>
          <p:spPr>
            <a:xfrm>
              <a:off x="1910182" y="1591691"/>
              <a:ext cx="412164" cy="588237"/>
            </a:xfrm>
            <a:prstGeom prst="rect">
              <a:avLst/>
            </a:prstGeom>
            <a:ln w="12700" cap="flat">
              <a:noFill/>
              <a:miter lim="400000"/>
            </a:ln>
            <a:effectLst/>
          </p:spPr>
        </p:pic>
        <p:pic>
          <p:nvPicPr>
            <p:cNvPr id="597" name="Image" descr="Image"/>
            <p:cNvPicPr>
              <a:picLocks noChangeAspect="1"/>
            </p:cNvPicPr>
            <p:nvPr/>
          </p:nvPicPr>
          <p:blipFill>
            <a:blip r:embed="rId12">
              <a:extLst/>
            </a:blip>
            <a:stretch>
              <a:fillRect/>
            </a:stretch>
          </p:blipFill>
          <p:spPr>
            <a:xfrm>
              <a:off x="1851049" y="5298"/>
              <a:ext cx="499825" cy="668440"/>
            </a:xfrm>
            <a:prstGeom prst="rect">
              <a:avLst/>
            </a:prstGeom>
            <a:ln w="12700" cap="flat">
              <a:noFill/>
              <a:miter lim="400000"/>
            </a:ln>
            <a:effectLst/>
          </p:spPr>
        </p:pic>
        <p:pic>
          <p:nvPicPr>
            <p:cNvPr id="598" name="Image" descr="Image"/>
            <p:cNvPicPr>
              <a:picLocks noChangeAspect="1"/>
            </p:cNvPicPr>
            <p:nvPr/>
          </p:nvPicPr>
          <p:blipFill>
            <a:blip r:embed="rId13">
              <a:extLst/>
            </a:blip>
            <a:stretch>
              <a:fillRect/>
            </a:stretch>
          </p:blipFill>
          <p:spPr>
            <a:xfrm>
              <a:off x="1300171" y="1493242"/>
              <a:ext cx="373364" cy="668440"/>
            </a:xfrm>
            <a:prstGeom prst="rect">
              <a:avLst/>
            </a:prstGeom>
            <a:ln w="12700" cap="flat">
              <a:noFill/>
              <a:miter lim="400000"/>
            </a:ln>
            <a:effectLst/>
          </p:spPr>
        </p:pic>
        <p:pic>
          <p:nvPicPr>
            <p:cNvPr id="599" name="Image" descr="Image"/>
            <p:cNvPicPr>
              <a:picLocks noChangeAspect="1"/>
            </p:cNvPicPr>
            <p:nvPr/>
          </p:nvPicPr>
          <p:blipFill>
            <a:blip r:embed="rId14">
              <a:extLst/>
            </a:blip>
            <a:stretch>
              <a:fillRect/>
            </a:stretch>
          </p:blipFill>
          <p:spPr>
            <a:xfrm>
              <a:off x="669980" y="1493242"/>
              <a:ext cx="427562" cy="668440"/>
            </a:xfrm>
            <a:prstGeom prst="rect">
              <a:avLst/>
            </a:prstGeom>
            <a:ln w="12700" cap="flat">
              <a:noFill/>
              <a:miter lim="400000"/>
            </a:ln>
            <a:effectLst/>
          </p:spPr>
        </p:pic>
        <p:pic>
          <p:nvPicPr>
            <p:cNvPr id="600" name="Image" descr="Image"/>
            <p:cNvPicPr>
              <a:picLocks noChangeAspect="1"/>
            </p:cNvPicPr>
            <p:nvPr/>
          </p:nvPicPr>
          <p:blipFill>
            <a:blip r:embed="rId15">
              <a:extLst/>
            </a:blip>
            <a:stretch>
              <a:fillRect/>
            </a:stretch>
          </p:blipFill>
          <p:spPr>
            <a:xfrm>
              <a:off x="1211004" y="738540"/>
              <a:ext cx="551697" cy="710910"/>
            </a:xfrm>
            <a:prstGeom prst="rect">
              <a:avLst/>
            </a:prstGeom>
            <a:ln w="12700" cap="flat">
              <a:noFill/>
              <a:miter lim="400000"/>
            </a:ln>
            <a:effectLst/>
          </p:spPr>
        </p:pic>
        <p:pic>
          <p:nvPicPr>
            <p:cNvPr id="601" name="Image" descr="Image"/>
            <p:cNvPicPr>
              <a:picLocks noChangeAspect="1"/>
            </p:cNvPicPr>
            <p:nvPr/>
          </p:nvPicPr>
          <p:blipFill>
            <a:blip r:embed="rId16">
              <a:extLst/>
            </a:blip>
            <a:stretch>
              <a:fillRect/>
            </a:stretch>
          </p:blipFill>
          <p:spPr>
            <a:xfrm>
              <a:off x="1219657" y="2297173"/>
              <a:ext cx="534391" cy="605352"/>
            </a:xfrm>
            <a:prstGeom prst="rect">
              <a:avLst/>
            </a:prstGeom>
            <a:ln w="12700" cap="flat">
              <a:noFill/>
              <a:miter lim="400000"/>
            </a:ln>
            <a:effectLst/>
          </p:spPr>
        </p:pic>
        <p:pic>
          <p:nvPicPr>
            <p:cNvPr id="602" name="Image" descr="Image"/>
            <p:cNvPicPr>
              <a:picLocks noChangeAspect="1"/>
            </p:cNvPicPr>
            <p:nvPr/>
          </p:nvPicPr>
          <p:blipFill>
            <a:blip r:embed="rId17">
              <a:extLst/>
            </a:blip>
            <a:stretch>
              <a:fillRect/>
            </a:stretch>
          </p:blipFill>
          <p:spPr>
            <a:xfrm>
              <a:off x="1738" y="773704"/>
              <a:ext cx="448407" cy="640581"/>
            </a:xfrm>
            <a:prstGeom prst="rect">
              <a:avLst/>
            </a:prstGeom>
            <a:ln w="12700" cap="flat">
              <a:noFill/>
              <a:miter lim="400000"/>
            </a:ln>
            <a:effectLst/>
          </p:spPr>
        </p:pic>
      </p:grpSp>
      <p:grpSp>
        <p:nvGrpSpPr>
          <p:cNvPr id="614" name="Group"/>
          <p:cNvGrpSpPr/>
          <p:nvPr/>
        </p:nvGrpSpPr>
        <p:grpSpPr>
          <a:xfrm flipH="1">
            <a:off x="9305693" y="3405680"/>
            <a:ext cx="1023330" cy="2942240"/>
            <a:chOff x="0" y="0"/>
            <a:chExt cx="1023328" cy="2942238"/>
          </a:xfrm>
        </p:grpSpPr>
        <p:pic>
          <p:nvPicPr>
            <p:cNvPr id="604" name="Image" descr="Image"/>
            <p:cNvPicPr>
              <a:picLocks noChangeAspect="1"/>
            </p:cNvPicPr>
            <p:nvPr/>
          </p:nvPicPr>
          <p:blipFill>
            <a:blip r:embed="rId18">
              <a:extLst/>
            </a:blip>
            <a:stretch>
              <a:fillRect/>
            </a:stretch>
          </p:blipFill>
          <p:spPr>
            <a:xfrm>
              <a:off x="514426" y="1161913"/>
              <a:ext cx="499783" cy="642578"/>
            </a:xfrm>
            <a:prstGeom prst="rect">
              <a:avLst/>
            </a:prstGeom>
            <a:ln w="12700" cap="flat">
              <a:noFill/>
              <a:miter lim="400000"/>
            </a:ln>
            <a:effectLst/>
          </p:spPr>
        </p:pic>
        <p:pic>
          <p:nvPicPr>
            <p:cNvPr id="605" name="Image" descr="Image"/>
            <p:cNvPicPr>
              <a:picLocks noChangeAspect="1"/>
            </p:cNvPicPr>
            <p:nvPr/>
          </p:nvPicPr>
          <p:blipFill>
            <a:blip r:embed="rId19">
              <a:extLst/>
            </a:blip>
            <a:stretch>
              <a:fillRect/>
            </a:stretch>
          </p:blipFill>
          <p:spPr>
            <a:xfrm>
              <a:off x="43467" y="22001"/>
              <a:ext cx="507625" cy="584075"/>
            </a:xfrm>
            <a:prstGeom prst="rect">
              <a:avLst/>
            </a:prstGeom>
            <a:ln w="12700" cap="flat">
              <a:noFill/>
              <a:miter lim="400000"/>
            </a:ln>
            <a:effectLst/>
          </p:spPr>
        </p:pic>
        <p:pic>
          <p:nvPicPr>
            <p:cNvPr id="606" name="Image" descr="Image"/>
            <p:cNvPicPr>
              <a:picLocks noChangeAspect="1"/>
            </p:cNvPicPr>
            <p:nvPr/>
          </p:nvPicPr>
          <p:blipFill>
            <a:blip r:embed="rId20">
              <a:extLst/>
            </a:blip>
            <a:stretch>
              <a:fillRect/>
            </a:stretch>
          </p:blipFill>
          <p:spPr>
            <a:xfrm>
              <a:off x="91045" y="590733"/>
              <a:ext cx="391082" cy="573586"/>
            </a:xfrm>
            <a:prstGeom prst="rect">
              <a:avLst/>
            </a:prstGeom>
            <a:ln w="12700" cap="flat">
              <a:noFill/>
              <a:miter lim="400000"/>
            </a:ln>
            <a:effectLst/>
          </p:spPr>
        </p:pic>
        <p:pic>
          <p:nvPicPr>
            <p:cNvPr id="607" name="Image" descr="Image"/>
            <p:cNvPicPr>
              <a:picLocks noChangeAspect="1"/>
            </p:cNvPicPr>
            <p:nvPr/>
          </p:nvPicPr>
          <p:blipFill>
            <a:blip r:embed="rId21">
              <a:extLst/>
            </a:blip>
            <a:stretch>
              <a:fillRect/>
            </a:stretch>
          </p:blipFill>
          <p:spPr>
            <a:xfrm>
              <a:off x="58860" y="2360329"/>
              <a:ext cx="434066" cy="573587"/>
            </a:xfrm>
            <a:prstGeom prst="rect">
              <a:avLst/>
            </a:prstGeom>
            <a:ln w="12700" cap="flat">
              <a:noFill/>
              <a:miter lim="400000"/>
            </a:ln>
            <a:effectLst/>
          </p:spPr>
        </p:pic>
        <p:pic>
          <p:nvPicPr>
            <p:cNvPr id="608" name="Image" descr="Image"/>
            <p:cNvPicPr>
              <a:picLocks noChangeAspect="1"/>
            </p:cNvPicPr>
            <p:nvPr/>
          </p:nvPicPr>
          <p:blipFill>
            <a:blip r:embed="rId22">
              <a:extLst/>
            </a:blip>
            <a:stretch>
              <a:fillRect/>
            </a:stretch>
          </p:blipFill>
          <p:spPr>
            <a:xfrm>
              <a:off x="0" y="1769641"/>
              <a:ext cx="573173" cy="590232"/>
            </a:xfrm>
            <a:prstGeom prst="rect">
              <a:avLst/>
            </a:prstGeom>
            <a:ln w="12700" cap="flat">
              <a:noFill/>
              <a:miter lim="400000"/>
            </a:ln>
            <a:effectLst/>
          </p:spPr>
        </p:pic>
        <p:pic>
          <p:nvPicPr>
            <p:cNvPr id="609" name="Image" descr="Image"/>
            <p:cNvPicPr>
              <a:picLocks noChangeAspect="1"/>
            </p:cNvPicPr>
            <p:nvPr/>
          </p:nvPicPr>
          <p:blipFill>
            <a:blip r:embed="rId23">
              <a:extLst/>
            </a:blip>
            <a:stretch>
              <a:fillRect/>
            </a:stretch>
          </p:blipFill>
          <p:spPr>
            <a:xfrm>
              <a:off x="505305" y="2352006"/>
              <a:ext cx="518024" cy="590233"/>
            </a:xfrm>
            <a:prstGeom prst="rect">
              <a:avLst/>
            </a:prstGeom>
            <a:ln w="12700" cap="flat">
              <a:noFill/>
              <a:miter lim="400000"/>
            </a:ln>
            <a:effectLst/>
          </p:spPr>
        </p:pic>
        <p:pic>
          <p:nvPicPr>
            <p:cNvPr id="610" name="Image" descr="Image"/>
            <p:cNvPicPr>
              <a:picLocks noChangeAspect="1"/>
            </p:cNvPicPr>
            <p:nvPr/>
          </p:nvPicPr>
          <p:blipFill>
            <a:blip r:embed="rId24">
              <a:extLst/>
            </a:blip>
            <a:stretch>
              <a:fillRect/>
            </a:stretch>
          </p:blipFill>
          <p:spPr>
            <a:xfrm>
              <a:off x="566006" y="0"/>
              <a:ext cx="396622" cy="571752"/>
            </a:xfrm>
            <a:prstGeom prst="rect">
              <a:avLst/>
            </a:prstGeom>
            <a:ln w="12700" cap="flat">
              <a:noFill/>
              <a:miter lim="400000"/>
            </a:ln>
            <a:effectLst/>
          </p:spPr>
        </p:pic>
        <p:pic>
          <p:nvPicPr>
            <p:cNvPr id="611" name="Image" descr="Image"/>
            <p:cNvPicPr>
              <a:picLocks noChangeAspect="1"/>
            </p:cNvPicPr>
            <p:nvPr/>
          </p:nvPicPr>
          <p:blipFill>
            <a:blip r:embed="rId25">
              <a:extLst/>
            </a:blip>
            <a:stretch>
              <a:fillRect/>
            </a:stretch>
          </p:blipFill>
          <p:spPr>
            <a:xfrm>
              <a:off x="566006" y="604849"/>
              <a:ext cx="396622" cy="545355"/>
            </a:xfrm>
            <a:prstGeom prst="rect">
              <a:avLst/>
            </a:prstGeom>
            <a:ln w="12700" cap="flat">
              <a:noFill/>
              <a:miter lim="400000"/>
            </a:ln>
            <a:effectLst/>
          </p:spPr>
        </p:pic>
        <p:pic>
          <p:nvPicPr>
            <p:cNvPr id="612" name="Image" descr="Image"/>
            <p:cNvPicPr>
              <a:picLocks noChangeAspect="1"/>
            </p:cNvPicPr>
            <p:nvPr/>
          </p:nvPicPr>
          <p:blipFill>
            <a:blip r:embed="rId26">
              <a:extLst/>
            </a:blip>
            <a:stretch>
              <a:fillRect/>
            </a:stretch>
          </p:blipFill>
          <p:spPr>
            <a:xfrm>
              <a:off x="564031" y="1783341"/>
              <a:ext cx="400573" cy="562831"/>
            </a:xfrm>
            <a:prstGeom prst="rect">
              <a:avLst/>
            </a:prstGeom>
            <a:ln w="12700" cap="flat">
              <a:noFill/>
              <a:miter lim="400000"/>
            </a:ln>
            <a:effectLst/>
          </p:spPr>
        </p:pic>
        <p:pic>
          <p:nvPicPr>
            <p:cNvPr id="613" name="Image" descr="Image"/>
            <p:cNvPicPr>
              <a:picLocks noChangeAspect="1"/>
            </p:cNvPicPr>
            <p:nvPr/>
          </p:nvPicPr>
          <p:blipFill>
            <a:blip r:embed="rId27">
              <a:extLst/>
            </a:blip>
            <a:stretch>
              <a:fillRect/>
            </a:stretch>
          </p:blipFill>
          <p:spPr>
            <a:xfrm>
              <a:off x="49252" y="1213861"/>
              <a:ext cx="453282"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1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2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66" name="Group"/>
          <p:cNvGrpSpPr/>
          <p:nvPr/>
        </p:nvGrpSpPr>
        <p:grpSpPr>
          <a:xfrm>
            <a:off x="143751" y="171451"/>
            <a:ext cx="1270001" cy="9410697"/>
            <a:chOff x="0" y="0"/>
            <a:chExt cx="1270000" cy="9410696"/>
          </a:xfrm>
        </p:grpSpPr>
        <p:grpSp>
          <p:nvGrpSpPr>
            <p:cNvPr id="625" name="Group"/>
            <p:cNvGrpSpPr/>
            <p:nvPr/>
          </p:nvGrpSpPr>
          <p:grpSpPr>
            <a:xfrm flipH="1">
              <a:off x="0" y="0"/>
              <a:ext cx="1270000" cy="1270000"/>
              <a:chOff x="0" y="0"/>
              <a:chExt cx="1270000" cy="1270000"/>
            </a:xfrm>
          </p:grpSpPr>
          <p:sp>
            <p:nvSpPr>
              <p:cNvPr id="6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4" name="Group"/>
              <p:cNvGrpSpPr/>
              <p:nvPr/>
            </p:nvGrpSpPr>
            <p:grpSpPr>
              <a:xfrm>
                <a:off x="46001" y="46001"/>
                <a:ext cx="1177998" cy="1177998"/>
                <a:chOff x="0" y="0"/>
                <a:chExt cx="1177997" cy="1177997"/>
              </a:xfrm>
            </p:grpSpPr>
            <p:pic>
              <p:nvPicPr>
                <p:cNvPr id="62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2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28" name="Group"/>
            <p:cNvGrpSpPr/>
            <p:nvPr/>
          </p:nvGrpSpPr>
          <p:grpSpPr>
            <a:xfrm flipH="1">
              <a:off x="0" y="6776780"/>
              <a:ext cx="1270000" cy="1270001"/>
              <a:chOff x="0" y="0"/>
              <a:chExt cx="1270000" cy="1270000"/>
            </a:xfrm>
          </p:grpSpPr>
          <p:sp>
            <p:nvSpPr>
              <p:cNvPr id="6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2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31" name="Group"/>
            <p:cNvGrpSpPr/>
            <p:nvPr/>
          </p:nvGrpSpPr>
          <p:grpSpPr>
            <a:xfrm flipH="1">
              <a:off x="0" y="8140696"/>
              <a:ext cx="1270000" cy="1270001"/>
              <a:chOff x="0" y="0"/>
              <a:chExt cx="1270000" cy="1270000"/>
            </a:xfrm>
          </p:grpSpPr>
          <p:sp>
            <p:nvSpPr>
              <p:cNvPr id="6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3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41" name="Group"/>
            <p:cNvGrpSpPr/>
            <p:nvPr/>
          </p:nvGrpSpPr>
          <p:grpSpPr>
            <a:xfrm flipH="1">
              <a:off x="0" y="1356782"/>
              <a:ext cx="1270000" cy="1270001"/>
              <a:chOff x="0" y="0"/>
              <a:chExt cx="1270000" cy="1270000"/>
            </a:xfrm>
          </p:grpSpPr>
          <p:sp>
            <p:nvSpPr>
              <p:cNvPr id="6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0" name="Group"/>
              <p:cNvGrpSpPr/>
              <p:nvPr/>
            </p:nvGrpSpPr>
            <p:grpSpPr>
              <a:xfrm flipH="1">
                <a:off x="47625" y="56900"/>
                <a:ext cx="1174751" cy="1156200"/>
                <a:chOff x="0" y="0"/>
                <a:chExt cx="1174749" cy="1156199"/>
              </a:xfrm>
            </p:grpSpPr>
            <p:pic>
              <p:nvPicPr>
                <p:cNvPr id="63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3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3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3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3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3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3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49" name="Group"/>
            <p:cNvGrpSpPr/>
            <p:nvPr/>
          </p:nvGrpSpPr>
          <p:grpSpPr>
            <a:xfrm flipH="1">
              <a:off x="0" y="4057648"/>
              <a:ext cx="1270000" cy="1270001"/>
              <a:chOff x="0" y="0"/>
              <a:chExt cx="1270000" cy="1270000"/>
            </a:xfrm>
          </p:grpSpPr>
          <p:sp>
            <p:nvSpPr>
              <p:cNvPr id="6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8" name="Group"/>
              <p:cNvGrpSpPr/>
              <p:nvPr/>
            </p:nvGrpSpPr>
            <p:grpSpPr>
              <a:xfrm>
                <a:off x="47624" y="74251"/>
                <a:ext cx="1174751" cy="1129000"/>
                <a:chOff x="0" y="0"/>
                <a:chExt cx="1174749" cy="1128998"/>
              </a:xfrm>
            </p:grpSpPr>
            <p:pic>
              <p:nvPicPr>
                <p:cNvPr id="64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4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4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4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4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56" name="Group"/>
            <p:cNvGrpSpPr/>
            <p:nvPr/>
          </p:nvGrpSpPr>
          <p:grpSpPr>
            <a:xfrm flipH="1">
              <a:off x="0" y="5414431"/>
              <a:ext cx="1270000" cy="1270001"/>
              <a:chOff x="0" y="0"/>
              <a:chExt cx="1270000" cy="1270000"/>
            </a:xfrm>
          </p:grpSpPr>
          <p:sp>
            <p:nvSpPr>
              <p:cNvPr id="6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5" name="Group"/>
              <p:cNvGrpSpPr/>
              <p:nvPr/>
            </p:nvGrpSpPr>
            <p:grpSpPr>
              <a:xfrm>
                <a:off x="47625" y="45767"/>
                <a:ext cx="1174751" cy="1178466"/>
                <a:chOff x="0" y="0"/>
                <a:chExt cx="1174750" cy="1178465"/>
              </a:xfrm>
            </p:grpSpPr>
            <p:pic>
              <p:nvPicPr>
                <p:cNvPr id="65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5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5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5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65" name="Group"/>
            <p:cNvGrpSpPr/>
            <p:nvPr/>
          </p:nvGrpSpPr>
          <p:grpSpPr>
            <a:xfrm flipH="1">
              <a:off x="0" y="2713565"/>
              <a:ext cx="1270000" cy="1270001"/>
              <a:chOff x="0" y="0"/>
              <a:chExt cx="1270000" cy="1270000"/>
            </a:xfrm>
          </p:grpSpPr>
          <p:sp>
            <p:nvSpPr>
              <p:cNvPr id="6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4" name="Group"/>
              <p:cNvGrpSpPr/>
              <p:nvPr/>
            </p:nvGrpSpPr>
            <p:grpSpPr>
              <a:xfrm>
                <a:off x="63500" y="30985"/>
                <a:ext cx="1111251" cy="1217225"/>
                <a:chOff x="0" y="0"/>
                <a:chExt cx="1111250" cy="1217223"/>
              </a:xfrm>
            </p:grpSpPr>
            <p:pic>
              <p:nvPicPr>
                <p:cNvPr id="65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5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6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6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6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6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12" name="Group"/>
          <p:cNvGrpSpPr/>
          <p:nvPr/>
        </p:nvGrpSpPr>
        <p:grpSpPr>
          <a:xfrm>
            <a:off x="11578348" y="171451"/>
            <a:ext cx="1270001" cy="9410698"/>
            <a:chOff x="0" y="0"/>
            <a:chExt cx="1270000" cy="9410696"/>
          </a:xfrm>
        </p:grpSpPr>
        <p:grpSp>
          <p:nvGrpSpPr>
            <p:cNvPr id="671" name="Group"/>
            <p:cNvGrpSpPr/>
            <p:nvPr/>
          </p:nvGrpSpPr>
          <p:grpSpPr>
            <a:xfrm flipH="1">
              <a:off x="0" y="0"/>
              <a:ext cx="1270000" cy="1270000"/>
              <a:chOff x="0" y="0"/>
              <a:chExt cx="1270000" cy="1270000"/>
            </a:xfrm>
          </p:grpSpPr>
          <p:sp>
            <p:nvSpPr>
              <p:cNvPr id="6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70" name="Group"/>
              <p:cNvGrpSpPr/>
              <p:nvPr/>
            </p:nvGrpSpPr>
            <p:grpSpPr>
              <a:xfrm>
                <a:off x="46001" y="46001"/>
                <a:ext cx="1177998" cy="1177998"/>
                <a:chOff x="0" y="0"/>
                <a:chExt cx="1177997" cy="1177997"/>
              </a:xfrm>
            </p:grpSpPr>
            <p:pic>
              <p:nvPicPr>
                <p:cNvPr id="66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6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74" name="Group"/>
            <p:cNvGrpSpPr/>
            <p:nvPr/>
          </p:nvGrpSpPr>
          <p:grpSpPr>
            <a:xfrm flipH="1">
              <a:off x="0" y="6776780"/>
              <a:ext cx="1270000" cy="1270001"/>
              <a:chOff x="0" y="0"/>
              <a:chExt cx="1270000" cy="1270000"/>
            </a:xfrm>
          </p:grpSpPr>
          <p:sp>
            <p:nvSpPr>
              <p:cNvPr id="6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7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77" name="Group"/>
            <p:cNvGrpSpPr/>
            <p:nvPr/>
          </p:nvGrpSpPr>
          <p:grpSpPr>
            <a:xfrm flipH="1">
              <a:off x="0" y="8140696"/>
              <a:ext cx="1270000" cy="1270001"/>
              <a:chOff x="0" y="0"/>
              <a:chExt cx="1270000" cy="1270000"/>
            </a:xfrm>
          </p:grpSpPr>
          <p:sp>
            <p:nvSpPr>
              <p:cNvPr id="6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7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87" name="Group"/>
            <p:cNvGrpSpPr/>
            <p:nvPr/>
          </p:nvGrpSpPr>
          <p:grpSpPr>
            <a:xfrm flipH="1">
              <a:off x="0" y="1356782"/>
              <a:ext cx="1270000" cy="1270001"/>
              <a:chOff x="0" y="0"/>
              <a:chExt cx="1270000" cy="1270000"/>
            </a:xfrm>
          </p:grpSpPr>
          <p:sp>
            <p:nvSpPr>
              <p:cNvPr id="6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6" name="Group"/>
              <p:cNvGrpSpPr/>
              <p:nvPr/>
            </p:nvGrpSpPr>
            <p:grpSpPr>
              <a:xfrm flipH="1">
                <a:off x="47625" y="56900"/>
                <a:ext cx="1174751" cy="1156200"/>
                <a:chOff x="0" y="0"/>
                <a:chExt cx="1174749" cy="1156199"/>
              </a:xfrm>
            </p:grpSpPr>
            <p:pic>
              <p:nvPicPr>
                <p:cNvPr id="67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8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8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8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8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8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8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95" name="Group"/>
            <p:cNvGrpSpPr/>
            <p:nvPr/>
          </p:nvGrpSpPr>
          <p:grpSpPr>
            <a:xfrm flipH="1">
              <a:off x="0" y="4057648"/>
              <a:ext cx="1270000" cy="1270001"/>
              <a:chOff x="0" y="0"/>
              <a:chExt cx="1270000" cy="1270000"/>
            </a:xfrm>
          </p:grpSpPr>
          <p:sp>
            <p:nvSpPr>
              <p:cNvPr id="6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4" name="Group"/>
              <p:cNvGrpSpPr/>
              <p:nvPr/>
            </p:nvGrpSpPr>
            <p:grpSpPr>
              <a:xfrm>
                <a:off x="47624" y="74251"/>
                <a:ext cx="1174751" cy="1129000"/>
                <a:chOff x="0" y="0"/>
                <a:chExt cx="1174749" cy="1128998"/>
              </a:xfrm>
            </p:grpSpPr>
            <p:pic>
              <p:nvPicPr>
                <p:cNvPr id="68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9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9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9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9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02" name="Group"/>
            <p:cNvGrpSpPr/>
            <p:nvPr/>
          </p:nvGrpSpPr>
          <p:grpSpPr>
            <a:xfrm flipH="1">
              <a:off x="0" y="5414431"/>
              <a:ext cx="1270000" cy="1270001"/>
              <a:chOff x="0" y="0"/>
              <a:chExt cx="1270000" cy="1270000"/>
            </a:xfrm>
          </p:grpSpPr>
          <p:sp>
            <p:nvSpPr>
              <p:cNvPr id="6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1" name="Group"/>
              <p:cNvGrpSpPr/>
              <p:nvPr/>
            </p:nvGrpSpPr>
            <p:grpSpPr>
              <a:xfrm>
                <a:off x="47625" y="45767"/>
                <a:ext cx="1174751" cy="1178466"/>
                <a:chOff x="0" y="0"/>
                <a:chExt cx="1174750" cy="1178465"/>
              </a:xfrm>
            </p:grpSpPr>
            <p:pic>
              <p:nvPicPr>
                <p:cNvPr id="69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9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9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0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11" name="Group"/>
            <p:cNvGrpSpPr/>
            <p:nvPr/>
          </p:nvGrpSpPr>
          <p:grpSpPr>
            <a:xfrm flipH="1">
              <a:off x="0" y="2713565"/>
              <a:ext cx="1270000" cy="1270001"/>
              <a:chOff x="0" y="0"/>
              <a:chExt cx="1270000" cy="1270000"/>
            </a:xfrm>
          </p:grpSpPr>
          <p:sp>
            <p:nvSpPr>
              <p:cNvPr id="7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0" name="Group"/>
              <p:cNvGrpSpPr/>
              <p:nvPr/>
            </p:nvGrpSpPr>
            <p:grpSpPr>
              <a:xfrm>
                <a:off x="63500" y="30985"/>
                <a:ext cx="1111251" cy="1217225"/>
                <a:chOff x="0" y="0"/>
                <a:chExt cx="1111250" cy="1217223"/>
              </a:xfrm>
            </p:grpSpPr>
            <p:pic>
              <p:nvPicPr>
                <p:cNvPr id="70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0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0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0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0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0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23" name="Group"/>
          <p:cNvGrpSpPr/>
          <p:nvPr/>
        </p:nvGrpSpPr>
        <p:grpSpPr>
          <a:xfrm flipH="1">
            <a:off x="9305693" y="3405680"/>
            <a:ext cx="1023330" cy="2942240"/>
            <a:chOff x="0" y="0"/>
            <a:chExt cx="1023328" cy="2942238"/>
          </a:xfrm>
        </p:grpSpPr>
        <p:pic>
          <p:nvPicPr>
            <p:cNvPr id="713" name="Image" descr="Image"/>
            <p:cNvPicPr>
              <a:picLocks noChangeAspect="1"/>
            </p:cNvPicPr>
            <p:nvPr/>
          </p:nvPicPr>
          <p:blipFill>
            <a:blip r:embed="rId8">
              <a:extLst/>
            </a:blip>
            <a:stretch>
              <a:fillRect/>
            </a:stretch>
          </p:blipFill>
          <p:spPr>
            <a:xfrm>
              <a:off x="514426" y="1161913"/>
              <a:ext cx="499783" cy="642578"/>
            </a:xfrm>
            <a:prstGeom prst="rect">
              <a:avLst/>
            </a:prstGeom>
            <a:ln w="12700" cap="flat">
              <a:noFill/>
              <a:miter lim="400000"/>
            </a:ln>
            <a:effectLst/>
          </p:spPr>
        </p:pic>
        <p:pic>
          <p:nvPicPr>
            <p:cNvPr id="714" name="Image" descr="Image"/>
            <p:cNvPicPr>
              <a:picLocks noChangeAspect="1"/>
            </p:cNvPicPr>
            <p:nvPr/>
          </p:nvPicPr>
          <p:blipFill>
            <a:blip r:embed="rId9">
              <a:extLst/>
            </a:blip>
            <a:stretch>
              <a:fillRect/>
            </a:stretch>
          </p:blipFill>
          <p:spPr>
            <a:xfrm>
              <a:off x="43467" y="22001"/>
              <a:ext cx="507625" cy="584075"/>
            </a:xfrm>
            <a:prstGeom prst="rect">
              <a:avLst/>
            </a:prstGeom>
            <a:ln w="12700" cap="flat">
              <a:noFill/>
              <a:miter lim="400000"/>
            </a:ln>
            <a:effectLst/>
          </p:spPr>
        </p:pic>
        <p:pic>
          <p:nvPicPr>
            <p:cNvPr id="715" name="Image" descr="Image"/>
            <p:cNvPicPr>
              <a:picLocks noChangeAspect="1"/>
            </p:cNvPicPr>
            <p:nvPr/>
          </p:nvPicPr>
          <p:blipFill>
            <a:blip r:embed="rId10">
              <a:extLst/>
            </a:blip>
            <a:stretch>
              <a:fillRect/>
            </a:stretch>
          </p:blipFill>
          <p:spPr>
            <a:xfrm>
              <a:off x="91045" y="590733"/>
              <a:ext cx="391082" cy="573586"/>
            </a:xfrm>
            <a:prstGeom prst="rect">
              <a:avLst/>
            </a:prstGeom>
            <a:ln w="12700" cap="flat">
              <a:noFill/>
              <a:miter lim="400000"/>
            </a:ln>
            <a:effectLst/>
          </p:spPr>
        </p:pic>
        <p:pic>
          <p:nvPicPr>
            <p:cNvPr id="716" name="Image" descr="Image"/>
            <p:cNvPicPr>
              <a:picLocks noChangeAspect="1"/>
            </p:cNvPicPr>
            <p:nvPr/>
          </p:nvPicPr>
          <p:blipFill>
            <a:blip r:embed="rId11">
              <a:extLst/>
            </a:blip>
            <a:stretch>
              <a:fillRect/>
            </a:stretch>
          </p:blipFill>
          <p:spPr>
            <a:xfrm>
              <a:off x="58860" y="2360329"/>
              <a:ext cx="434066" cy="573587"/>
            </a:xfrm>
            <a:prstGeom prst="rect">
              <a:avLst/>
            </a:prstGeom>
            <a:ln w="12700" cap="flat">
              <a:noFill/>
              <a:miter lim="400000"/>
            </a:ln>
            <a:effectLst/>
          </p:spPr>
        </p:pic>
        <p:pic>
          <p:nvPicPr>
            <p:cNvPr id="717" name="Image" descr="Image"/>
            <p:cNvPicPr>
              <a:picLocks noChangeAspect="1"/>
            </p:cNvPicPr>
            <p:nvPr/>
          </p:nvPicPr>
          <p:blipFill>
            <a:blip r:embed="rId12">
              <a:extLst/>
            </a:blip>
            <a:stretch>
              <a:fillRect/>
            </a:stretch>
          </p:blipFill>
          <p:spPr>
            <a:xfrm>
              <a:off x="0" y="1769641"/>
              <a:ext cx="573173" cy="590232"/>
            </a:xfrm>
            <a:prstGeom prst="rect">
              <a:avLst/>
            </a:prstGeom>
            <a:ln w="12700" cap="flat">
              <a:noFill/>
              <a:miter lim="400000"/>
            </a:ln>
            <a:effectLst/>
          </p:spPr>
        </p:pic>
        <p:pic>
          <p:nvPicPr>
            <p:cNvPr id="718" name="Image" descr="Image"/>
            <p:cNvPicPr>
              <a:picLocks noChangeAspect="1"/>
            </p:cNvPicPr>
            <p:nvPr/>
          </p:nvPicPr>
          <p:blipFill>
            <a:blip r:embed="rId13">
              <a:extLst/>
            </a:blip>
            <a:stretch>
              <a:fillRect/>
            </a:stretch>
          </p:blipFill>
          <p:spPr>
            <a:xfrm>
              <a:off x="505305" y="2352006"/>
              <a:ext cx="518024" cy="590233"/>
            </a:xfrm>
            <a:prstGeom prst="rect">
              <a:avLst/>
            </a:prstGeom>
            <a:ln w="12700" cap="flat">
              <a:noFill/>
              <a:miter lim="400000"/>
            </a:ln>
            <a:effectLst/>
          </p:spPr>
        </p:pic>
        <p:pic>
          <p:nvPicPr>
            <p:cNvPr id="719" name="Image" descr="Image"/>
            <p:cNvPicPr>
              <a:picLocks noChangeAspect="1"/>
            </p:cNvPicPr>
            <p:nvPr/>
          </p:nvPicPr>
          <p:blipFill>
            <a:blip r:embed="rId14">
              <a:extLst/>
            </a:blip>
            <a:stretch>
              <a:fillRect/>
            </a:stretch>
          </p:blipFill>
          <p:spPr>
            <a:xfrm>
              <a:off x="566006" y="0"/>
              <a:ext cx="396622" cy="571752"/>
            </a:xfrm>
            <a:prstGeom prst="rect">
              <a:avLst/>
            </a:prstGeom>
            <a:ln w="12700" cap="flat">
              <a:noFill/>
              <a:miter lim="400000"/>
            </a:ln>
            <a:effectLst/>
          </p:spPr>
        </p:pic>
        <p:pic>
          <p:nvPicPr>
            <p:cNvPr id="720" name="Image" descr="Image"/>
            <p:cNvPicPr>
              <a:picLocks noChangeAspect="1"/>
            </p:cNvPicPr>
            <p:nvPr/>
          </p:nvPicPr>
          <p:blipFill>
            <a:blip r:embed="rId15">
              <a:extLst/>
            </a:blip>
            <a:stretch>
              <a:fillRect/>
            </a:stretch>
          </p:blipFill>
          <p:spPr>
            <a:xfrm>
              <a:off x="566006" y="604849"/>
              <a:ext cx="396622" cy="545355"/>
            </a:xfrm>
            <a:prstGeom prst="rect">
              <a:avLst/>
            </a:prstGeom>
            <a:ln w="12700" cap="flat">
              <a:noFill/>
              <a:miter lim="400000"/>
            </a:ln>
            <a:effectLst/>
          </p:spPr>
        </p:pic>
        <p:pic>
          <p:nvPicPr>
            <p:cNvPr id="721" name="Image" descr="Image"/>
            <p:cNvPicPr>
              <a:picLocks noChangeAspect="1"/>
            </p:cNvPicPr>
            <p:nvPr/>
          </p:nvPicPr>
          <p:blipFill>
            <a:blip r:embed="rId16">
              <a:extLst/>
            </a:blip>
            <a:stretch>
              <a:fillRect/>
            </a:stretch>
          </p:blipFill>
          <p:spPr>
            <a:xfrm>
              <a:off x="564031" y="1783341"/>
              <a:ext cx="400573" cy="562831"/>
            </a:xfrm>
            <a:prstGeom prst="rect">
              <a:avLst/>
            </a:prstGeom>
            <a:ln w="12700" cap="flat">
              <a:noFill/>
              <a:miter lim="400000"/>
            </a:ln>
            <a:effectLst/>
          </p:spPr>
        </p:pic>
        <p:pic>
          <p:nvPicPr>
            <p:cNvPr id="722" name="Image" descr="Image"/>
            <p:cNvPicPr>
              <a:picLocks noChangeAspect="1"/>
            </p:cNvPicPr>
            <p:nvPr/>
          </p:nvPicPr>
          <p:blipFill>
            <a:blip r:embed="rId17">
              <a:extLst/>
            </a:blip>
            <a:stretch>
              <a:fillRect/>
            </a:stretch>
          </p:blipFill>
          <p:spPr>
            <a:xfrm>
              <a:off x="49252" y="1213861"/>
              <a:ext cx="453282" cy="538683"/>
            </a:xfrm>
            <a:prstGeom prst="rect">
              <a:avLst/>
            </a:prstGeom>
            <a:ln w="12700" cap="flat">
              <a:noFill/>
              <a:miter lim="400000"/>
            </a:ln>
            <a:effectLst/>
          </p:spPr>
        </p:pic>
      </p:grpSp>
      <p:grpSp>
        <p:nvGrpSpPr>
          <p:cNvPr id="734" name="Group"/>
          <p:cNvGrpSpPr/>
          <p:nvPr/>
        </p:nvGrpSpPr>
        <p:grpSpPr>
          <a:xfrm flipH="1">
            <a:off x="2740360" y="3405844"/>
            <a:ext cx="871692" cy="2941912"/>
            <a:chOff x="0" y="0"/>
            <a:chExt cx="871691" cy="2941910"/>
          </a:xfrm>
        </p:grpSpPr>
        <p:pic>
          <p:nvPicPr>
            <p:cNvPr id="724" name="Image" descr="Image"/>
            <p:cNvPicPr>
              <a:picLocks noChangeAspect="1"/>
            </p:cNvPicPr>
            <p:nvPr/>
          </p:nvPicPr>
          <p:blipFill>
            <a:blip r:embed="rId18">
              <a:extLst/>
            </a:blip>
            <a:stretch>
              <a:fillRect/>
            </a:stretch>
          </p:blipFill>
          <p:spPr>
            <a:xfrm>
              <a:off x="20680" y="1181319"/>
              <a:ext cx="419351" cy="579273"/>
            </a:xfrm>
            <a:prstGeom prst="rect">
              <a:avLst/>
            </a:prstGeom>
            <a:ln w="12700" cap="flat">
              <a:noFill/>
              <a:miter lim="400000"/>
            </a:ln>
            <a:effectLst/>
          </p:spPr>
        </p:pic>
        <p:pic>
          <p:nvPicPr>
            <p:cNvPr id="725" name="Image" descr="Image"/>
            <p:cNvPicPr>
              <a:picLocks noChangeAspect="1"/>
            </p:cNvPicPr>
            <p:nvPr/>
          </p:nvPicPr>
          <p:blipFill>
            <a:blip r:embed="rId19">
              <a:extLst/>
            </a:blip>
            <a:stretch>
              <a:fillRect/>
            </a:stretch>
          </p:blipFill>
          <p:spPr>
            <a:xfrm>
              <a:off x="483825" y="1177989"/>
              <a:ext cx="387867" cy="551963"/>
            </a:xfrm>
            <a:prstGeom prst="rect">
              <a:avLst/>
            </a:prstGeom>
            <a:ln w="12700" cap="flat">
              <a:noFill/>
              <a:miter lim="400000"/>
            </a:ln>
            <a:effectLst/>
          </p:spPr>
        </p:pic>
        <p:pic>
          <p:nvPicPr>
            <p:cNvPr id="726" name="Image" descr="Image"/>
            <p:cNvPicPr>
              <a:picLocks noChangeAspect="1"/>
            </p:cNvPicPr>
            <p:nvPr/>
          </p:nvPicPr>
          <p:blipFill>
            <a:blip r:embed="rId20">
              <a:extLst/>
            </a:blip>
            <a:stretch>
              <a:fillRect/>
            </a:stretch>
          </p:blipFill>
          <p:spPr>
            <a:xfrm>
              <a:off x="493850" y="1788624"/>
              <a:ext cx="367818" cy="567052"/>
            </a:xfrm>
            <a:prstGeom prst="rect">
              <a:avLst/>
            </a:prstGeom>
            <a:ln w="12700" cap="flat">
              <a:noFill/>
              <a:miter lim="400000"/>
            </a:ln>
            <a:effectLst/>
          </p:spPr>
        </p:pic>
        <p:pic>
          <p:nvPicPr>
            <p:cNvPr id="727" name="Image" descr="Image"/>
            <p:cNvPicPr>
              <a:picLocks noChangeAspect="1"/>
            </p:cNvPicPr>
            <p:nvPr/>
          </p:nvPicPr>
          <p:blipFill>
            <a:blip r:embed="rId21">
              <a:extLst/>
            </a:blip>
            <a:stretch>
              <a:fillRect/>
            </a:stretch>
          </p:blipFill>
          <p:spPr>
            <a:xfrm>
              <a:off x="58260" y="631692"/>
              <a:ext cx="344191" cy="491225"/>
            </a:xfrm>
            <a:prstGeom prst="rect">
              <a:avLst/>
            </a:prstGeom>
            <a:ln w="12700" cap="flat">
              <a:noFill/>
              <a:miter lim="400000"/>
            </a:ln>
            <a:effectLst/>
          </p:spPr>
        </p:pic>
        <p:pic>
          <p:nvPicPr>
            <p:cNvPr id="728" name="Image" descr="Image"/>
            <p:cNvPicPr>
              <a:picLocks noChangeAspect="1"/>
            </p:cNvPicPr>
            <p:nvPr/>
          </p:nvPicPr>
          <p:blipFill>
            <a:blip r:embed="rId22">
              <a:extLst/>
            </a:blip>
            <a:stretch>
              <a:fillRect/>
            </a:stretch>
          </p:blipFill>
          <p:spPr>
            <a:xfrm>
              <a:off x="21658" y="2383709"/>
              <a:ext cx="417395" cy="558202"/>
            </a:xfrm>
            <a:prstGeom prst="rect">
              <a:avLst/>
            </a:prstGeom>
            <a:ln w="12700" cap="flat">
              <a:noFill/>
              <a:miter lim="400000"/>
            </a:ln>
            <a:effectLst/>
          </p:spPr>
        </p:pic>
        <p:pic>
          <p:nvPicPr>
            <p:cNvPr id="729" name="Image" descr="Image"/>
            <p:cNvPicPr>
              <a:picLocks noChangeAspect="1"/>
            </p:cNvPicPr>
            <p:nvPr/>
          </p:nvPicPr>
          <p:blipFill>
            <a:blip r:embed="rId23">
              <a:extLst/>
            </a:blip>
            <a:stretch>
              <a:fillRect/>
            </a:stretch>
          </p:blipFill>
          <p:spPr>
            <a:xfrm>
              <a:off x="521864" y="2383709"/>
              <a:ext cx="311789" cy="558202"/>
            </a:xfrm>
            <a:prstGeom prst="rect">
              <a:avLst/>
            </a:prstGeom>
            <a:ln w="12700" cap="flat">
              <a:noFill/>
              <a:miter lim="400000"/>
            </a:ln>
            <a:effectLst/>
          </p:spPr>
        </p:pic>
        <p:pic>
          <p:nvPicPr>
            <p:cNvPr id="730" name="Image" descr="Image"/>
            <p:cNvPicPr>
              <a:picLocks noChangeAspect="1"/>
            </p:cNvPicPr>
            <p:nvPr/>
          </p:nvPicPr>
          <p:blipFill>
            <a:blip r:embed="rId24">
              <a:extLst/>
            </a:blip>
            <a:stretch>
              <a:fillRect/>
            </a:stretch>
          </p:blipFill>
          <p:spPr>
            <a:xfrm>
              <a:off x="499234" y="0"/>
              <a:ext cx="357049" cy="558202"/>
            </a:xfrm>
            <a:prstGeom prst="rect">
              <a:avLst/>
            </a:prstGeom>
            <a:ln w="12700" cap="flat">
              <a:noFill/>
              <a:miter lim="400000"/>
            </a:ln>
            <a:effectLst/>
          </p:spPr>
        </p:pic>
        <p:pic>
          <p:nvPicPr>
            <p:cNvPr id="731" name="Image" descr="Image"/>
            <p:cNvPicPr>
              <a:picLocks noChangeAspect="1"/>
            </p:cNvPicPr>
            <p:nvPr/>
          </p:nvPicPr>
          <p:blipFill>
            <a:blip r:embed="rId25">
              <a:extLst/>
            </a:blip>
            <a:stretch>
              <a:fillRect/>
            </a:stretch>
          </p:blipFill>
          <p:spPr>
            <a:xfrm>
              <a:off x="0" y="1775316"/>
              <a:ext cx="460711" cy="593669"/>
            </a:xfrm>
            <a:prstGeom prst="rect">
              <a:avLst/>
            </a:prstGeom>
            <a:ln w="12700" cap="flat">
              <a:noFill/>
              <a:miter lim="400000"/>
            </a:ln>
            <a:effectLst/>
          </p:spPr>
        </p:pic>
        <p:pic>
          <p:nvPicPr>
            <p:cNvPr id="732" name="Image" descr="Image"/>
            <p:cNvPicPr>
              <a:picLocks noChangeAspect="1"/>
            </p:cNvPicPr>
            <p:nvPr/>
          </p:nvPicPr>
          <p:blipFill>
            <a:blip r:embed="rId26">
              <a:extLst/>
            </a:blip>
            <a:stretch>
              <a:fillRect/>
            </a:stretch>
          </p:blipFill>
          <p:spPr>
            <a:xfrm>
              <a:off x="7225" y="26342"/>
              <a:ext cx="446260" cy="505518"/>
            </a:xfrm>
            <a:prstGeom prst="rect">
              <a:avLst/>
            </a:prstGeom>
            <a:ln w="12700" cap="flat">
              <a:noFill/>
              <a:miter lim="400000"/>
            </a:ln>
            <a:effectLst/>
          </p:spPr>
        </p:pic>
        <p:pic>
          <p:nvPicPr>
            <p:cNvPr id="733" name="Image" descr="Image"/>
            <p:cNvPicPr>
              <a:picLocks noChangeAspect="1"/>
            </p:cNvPicPr>
            <p:nvPr/>
          </p:nvPicPr>
          <p:blipFill>
            <a:blip r:embed="rId27">
              <a:extLst/>
            </a:blip>
            <a:stretch>
              <a:fillRect/>
            </a:stretch>
          </p:blipFill>
          <p:spPr>
            <a:xfrm>
              <a:off x="493850" y="593863"/>
              <a:ext cx="367818" cy="5254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3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4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86" name="Group"/>
          <p:cNvGrpSpPr/>
          <p:nvPr/>
        </p:nvGrpSpPr>
        <p:grpSpPr>
          <a:xfrm>
            <a:off x="143751" y="171451"/>
            <a:ext cx="1270001" cy="9410697"/>
            <a:chOff x="0" y="0"/>
            <a:chExt cx="1270000" cy="9410696"/>
          </a:xfrm>
        </p:grpSpPr>
        <p:grpSp>
          <p:nvGrpSpPr>
            <p:cNvPr id="745" name="Group"/>
            <p:cNvGrpSpPr/>
            <p:nvPr/>
          </p:nvGrpSpPr>
          <p:grpSpPr>
            <a:xfrm flipH="1">
              <a:off x="0" y="0"/>
              <a:ext cx="1270000" cy="1270000"/>
              <a:chOff x="0" y="0"/>
              <a:chExt cx="1270000" cy="1270000"/>
            </a:xfrm>
          </p:grpSpPr>
          <p:sp>
            <p:nvSpPr>
              <p:cNvPr id="7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4" name="Group"/>
              <p:cNvGrpSpPr/>
              <p:nvPr/>
            </p:nvGrpSpPr>
            <p:grpSpPr>
              <a:xfrm>
                <a:off x="46001" y="46001"/>
                <a:ext cx="1177998" cy="1177998"/>
                <a:chOff x="0" y="0"/>
                <a:chExt cx="1177997" cy="1177997"/>
              </a:xfrm>
            </p:grpSpPr>
            <p:pic>
              <p:nvPicPr>
                <p:cNvPr id="74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4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48" name="Group"/>
            <p:cNvGrpSpPr/>
            <p:nvPr/>
          </p:nvGrpSpPr>
          <p:grpSpPr>
            <a:xfrm flipH="1">
              <a:off x="0" y="6776780"/>
              <a:ext cx="1270000" cy="1270001"/>
              <a:chOff x="0" y="0"/>
              <a:chExt cx="1270000" cy="1270000"/>
            </a:xfrm>
          </p:grpSpPr>
          <p:sp>
            <p:nvSpPr>
              <p:cNvPr id="7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4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51" name="Group"/>
            <p:cNvGrpSpPr/>
            <p:nvPr/>
          </p:nvGrpSpPr>
          <p:grpSpPr>
            <a:xfrm flipH="1">
              <a:off x="0" y="8140696"/>
              <a:ext cx="1270000" cy="1270001"/>
              <a:chOff x="0" y="0"/>
              <a:chExt cx="1270000" cy="1270000"/>
            </a:xfrm>
          </p:grpSpPr>
          <p:sp>
            <p:nvSpPr>
              <p:cNvPr id="7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5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61" name="Group"/>
            <p:cNvGrpSpPr/>
            <p:nvPr/>
          </p:nvGrpSpPr>
          <p:grpSpPr>
            <a:xfrm flipH="1">
              <a:off x="0" y="1356782"/>
              <a:ext cx="1270000" cy="1270001"/>
              <a:chOff x="0" y="0"/>
              <a:chExt cx="1270000" cy="1270000"/>
            </a:xfrm>
          </p:grpSpPr>
          <p:sp>
            <p:nvSpPr>
              <p:cNvPr id="7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0" name="Group"/>
              <p:cNvGrpSpPr/>
              <p:nvPr/>
            </p:nvGrpSpPr>
            <p:grpSpPr>
              <a:xfrm flipH="1">
                <a:off x="47625" y="56900"/>
                <a:ext cx="1174751" cy="1156200"/>
                <a:chOff x="0" y="0"/>
                <a:chExt cx="1174749" cy="1156199"/>
              </a:xfrm>
            </p:grpSpPr>
            <p:pic>
              <p:nvPicPr>
                <p:cNvPr id="75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5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5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5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5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5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5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69" name="Group"/>
            <p:cNvGrpSpPr/>
            <p:nvPr/>
          </p:nvGrpSpPr>
          <p:grpSpPr>
            <a:xfrm flipH="1">
              <a:off x="0" y="4057648"/>
              <a:ext cx="1270000" cy="1270001"/>
              <a:chOff x="0" y="0"/>
              <a:chExt cx="1270000" cy="1270000"/>
            </a:xfrm>
          </p:grpSpPr>
          <p:sp>
            <p:nvSpPr>
              <p:cNvPr id="7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8" name="Group"/>
              <p:cNvGrpSpPr/>
              <p:nvPr/>
            </p:nvGrpSpPr>
            <p:grpSpPr>
              <a:xfrm>
                <a:off x="47624" y="74251"/>
                <a:ext cx="1174751" cy="1129000"/>
                <a:chOff x="0" y="0"/>
                <a:chExt cx="1174749" cy="1128998"/>
              </a:xfrm>
            </p:grpSpPr>
            <p:pic>
              <p:nvPicPr>
                <p:cNvPr id="76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6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6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6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6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76" name="Group"/>
            <p:cNvGrpSpPr/>
            <p:nvPr/>
          </p:nvGrpSpPr>
          <p:grpSpPr>
            <a:xfrm flipH="1">
              <a:off x="0" y="5414431"/>
              <a:ext cx="1270000" cy="1270001"/>
              <a:chOff x="0" y="0"/>
              <a:chExt cx="1270000" cy="1270000"/>
            </a:xfrm>
          </p:grpSpPr>
          <p:sp>
            <p:nvSpPr>
              <p:cNvPr id="7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5" name="Group"/>
              <p:cNvGrpSpPr/>
              <p:nvPr/>
            </p:nvGrpSpPr>
            <p:grpSpPr>
              <a:xfrm>
                <a:off x="47625" y="45767"/>
                <a:ext cx="1174751" cy="1178466"/>
                <a:chOff x="0" y="0"/>
                <a:chExt cx="1174750" cy="1178465"/>
              </a:xfrm>
            </p:grpSpPr>
            <p:pic>
              <p:nvPicPr>
                <p:cNvPr id="77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7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7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7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85" name="Group"/>
            <p:cNvGrpSpPr/>
            <p:nvPr/>
          </p:nvGrpSpPr>
          <p:grpSpPr>
            <a:xfrm flipH="1">
              <a:off x="0" y="2713565"/>
              <a:ext cx="1270000" cy="1270001"/>
              <a:chOff x="0" y="0"/>
              <a:chExt cx="1270000" cy="1270000"/>
            </a:xfrm>
          </p:grpSpPr>
          <p:sp>
            <p:nvSpPr>
              <p:cNvPr id="7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4" name="Group"/>
              <p:cNvGrpSpPr/>
              <p:nvPr/>
            </p:nvGrpSpPr>
            <p:grpSpPr>
              <a:xfrm>
                <a:off x="63500" y="30985"/>
                <a:ext cx="1111251" cy="1217225"/>
                <a:chOff x="0" y="0"/>
                <a:chExt cx="1111250" cy="1217223"/>
              </a:xfrm>
            </p:grpSpPr>
            <p:pic>
              <p:nvPicPr>
                <p:cNvPr id="77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7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8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8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8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8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32" name="Group"/>
          <p:cNvGrpSpPr/>
          <p:nvPr/>
        </p:nvGrpSpPr>
        <p:grpSpPr>
          <a:xfrm>
            <a:off x="11578348" y="171451"/>
            <a:ext cx="1270001" cy="9410698"/>
            <a:chOff x="0" y="0"/>
            <a:chExt cx="1270000" cy="9410696"/>
          </a:xfrm>
        </p:grpSpPr>
        <p:grpSp>
          <p:nvGrpSpPr>
            <p:cNvPr id="791" name="Group"/>
            <p:cNvGrpSpPr/>
            <p:nvPr/>
          </p:nvGrpSpPr>
          <p:grpSpPr>
            <a:xfrm flipH="1">
              <a:off x="0" y="0"/>
              <a:ext cx="1270000" cy="1270000"/>
              <a:chOff x="0" y="0"/>
              <a:chExt cx="1270000" cy="1270000"/>
            </a:xfrm>
          </p:grpSpPr>
          <p:sp>
            <p:nvSpPr>
              <p:cNvPr id="7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0" name="Group"/>
              <p:cNvGrpSpPr/>
              <p:nvPr/>
            </p:nvGrpSpPr>
            <p:grpSpPr>
              <a:xfrm>
                <a:off x="46001" y="46001"/>
                <a:ext cx="1177998" cy="1177998"/>
                <a:chOff x="0" y="0"/>
                <a:chExt cx="1177997" cy="1177997"/>
              </a:xfrm>
            </p:grpSpPr>
            <p:pic>
              <p:nvPicPr>
                <p:cNvPr id="78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8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94" name="Group"/>
            <p:cNvGrpSpPr/>
            <p:nvPr/>
          </p:nvGrpSpPr>
          <p:grpSpPr>
            <a:xfrm flipH="1">
              <a:off x="0" y="6776780"/>
              <a:ext cx="1270000" cy="1270001"/>
              <a:chOff x="0" y="0"/>
              <a:chExt cx="1270000" cy="1270000"/>
            </a:xfrm>
          </p:grpSpPr>
          <p:sp>
            <p:nvSpPr>
              <p:cNvPr id="7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9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97" name="Group"/>
            <p:cNvGrpSpPr/>
            <p:nvPr/>
          </p:nvGrpSpPr>
          <p:grpSpPr>
            <a:xfrm flipH="1">
              <a:off x="0" y="8140696"/>
              <a:ext cx="1270000" cy="1270001"/>
              <a:chOff x="0" y="0"/>
              <a:chExt cx="1270000" cy="1270000"/>
            </a:xfrm>
          </p:grpSpPr>
          <p:sp>
            <p:nvSpPr>
              <p:cNvPr id="7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9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07" name="Group"/>
            <p:cNvGrpSpPr/>
            <p:nvPr/>
          </p:nvGrpSpPr>
          <p:grpSpPr>
            <a:xfrm flipH="1">
              <a:off x="0" y="1356782"/>
              <a:ext cx="1270000" cy="1270001"/>
              <a:chOff x="0" y="0"/>
              <a:chExt cx="1270000" cy="1270000"/>
            </a:xfrm>
          </p:grpSpPr>
          <p:sp>
            <p:nvSpPr>
              <p:cNvPr id="7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6" name="Group"/>
              <p:cNvGrpSpPr/>
              <p:nvPr/>
            </p:nvGrpSpPr>
            <p:grpSpPr>
              <a:xfrm flipH="1">
                <a:off x="47625" y="56900"/>
                <a:ext cx="1174751" cy="1156200"/>
                <a:chOff x="0" y="0"/>
                <a:chExt cx="1174749" cy="1156199"/>
              </a:xfrm>
            </p:grpSpPr>
            <p:pic>
              <p:nvPicPr>
                <p:cNvPr id="79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0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0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0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0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0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0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15" name="Group"/>
            <p:cNvGrpSpPr/>
            <p:nvPr/>
          </p:nvGrpSpPr>
          <p:grpSpPr>
            <a:xfrm flipH="1">
              <a:off x="0" y="4057648"/>
              <a:ext cx="1270000" cy="1270001"/>
              <a:chOff x="0" y="0"/>
              <a:chExt cx="1270000" cy="1270000"/>
            </a:xfrm>
          </p:grpSpPr>
          <p:sp>
            <p:nvSpPr>
              <p:cNvPr id="8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4" name="Group"/>
              <p:cNvGrpSpPr/>
              <p:nvPr/>
            </p:nvGrpSpPr>
            <p:grpSpPr>
              <a:xfrm>
                <a:off x="47624" y="74251"/>
                <a:ext cx="1174751" cy="1129000"/>
                <a:chOff x="0" y="0"/>
                <a:chExt cx="1174749" cy="1128998"/>
              </a:xfrm>
            </p:grpSpPr>
            <p:pic>
              <p:nvPicPr>
                <p:cNvPr id="80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1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1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1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1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22" name="Group"/>
            <p:cNvGrpSpPr/>
            <p:nvPr/>
          </p:nvGrpSpPr>
          <p:grpSpPr>
            <a:xfrm flipH="1">
              <a:off x="0" y="5414431"/>
              <a:ext cx="1270000" cy="1270001"/>
              <a:chOff x="0" y="0"/>
              <a:chExt cx="1270000" cy="1270000"/>
            </a:xfrm>
          </p:grpSpPr>
          <p:sp>
            <p:nvSpPr>
              <p:cNvPr id="8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1" name="Group"/>
              <p:cNvGrpSpPr/>
              <p:nvPr/>
            </p:nvGrpSpPr>
            <p:grpSpPr>
              <a:xfrm>
                <a:off x="47625" y="45767"/>
                <a:ext cx="1174751" cy="1178466"/>
                <a:chOff x="0" y="0"/>
                <a:chExt cx="1174750" cy="1178465"/>
              </a:xfrm>
            </p:grpSpPr>
            <p:pic>
              <p:nvPicPr>
                <p:cNvPr id="81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1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1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2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31" name="Group"/>
            <p:cNvGrpSpPr/>
            <p:nvPr/>
          </p:nvGrpSpPr>
          <p:grpSpPr>
            <a:xfrm flipH="1">
              <a:off x="0" y="2713565"/>
              <a:ext cx="1270000" cy="1270001"/>
              <a:chOff x="0" y="0"/>
              <a:chExt cx="1270000" cy="1270000"/>
            </a:xfrm>
          </p:grpSpPr>
          <p:sp>
            <p:nvSpPr>
              <p:cNvPr id="8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0" name="Group"/>
              <p:cNvGrpSpPr/>
              <p:nvPr/>
            </p:nvGrpSpPr>
            <p:grpSpPr>
              <a:xfrm>
                <a:off x="63500" y="30985"/>
                <a:ext cx="1111251" cy="1217225"/>
                <a:chOff x="0" y="0"/>
                <a:chExt cx="1111250" cy="1217223"/>
              </a:xfrm>
            </p:grpSpPr>
            <p:pic>
              <p:nvPicPr>
                <p:cNvPr id="82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2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2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2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2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2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43" name="Group"/>
          <p:cNvGrpSpPr/>
          <p:nvPr/>
        </p:nvGrpSpPr>
        <p:grpSpPr>
          <a:xfrm flipH="1">
            <a:off x="2740360" y="3405844"/>
            <a:ext cx="871692" cy="2941912"/>
            <a:chOff x="0" y="0"/>
            <a:chExt cx="871691" cy="2941910"/>
          </a:xfrm>
        </p:grpSpPr>
        <p:pic>
          <p:nvPicPr>
            <p:cNvPr id="833" name="Image" descr="Image"/>
            <p:cNvPicPr>
              <a:picLocks noChangeAspect="1"/>
            </p:cNvPicPr>
            <p:nvPr/>
          </p:nvPicPr>
          <p:blipFill>
            <a:blip r:embed="rId8">
              <a:extLst/>
            </a:blip>
            <a:stretch>
              <a:fillRect/>
            </a:stretch>
          </p:blipFill>
          <p:spPr>
            <a:xfrm>
              <a:off x="20680" y="1181319"/>
              <a:ext cx="419351" cy="579273"/>
            </a:xfrm>
            <a:prstGeom prst="rect">
              <a:avLst/>
            </a:prstGeom>
            <a:ln w="12700" cap="flat">
              <a:noFill/>
              <a:miter lim="400000"/>
            </a:ln>
            <a:effectLst/>
          </p:spPr>
        </p:pic>
        <p:pic>
          <p:nvPicPr>
            <p:cNvPr id="834" name="Image" descr="Image"/>
            <p:cNvPicPr>
              <a:picLocks noChangeAspect="1"/>
            </p:cNvPicPr>
            <p:nvPr/>
          </p:nvPicPr>
          <p:blipFill>
            <a:blip r:embed="rId9">
              <a:extLst/>
            </a:blip>
            <a:stretch>
              <a:fillRect/>
            </a:stretch>
          </p:blipFill>
          <p:spPr>
            <a:xfrm>
              <a:off x="483825" y="1177989"/>
              <a:ext cx="387867" cy="551963"/>
            </a:xfrm>
            <a:prstGeom prst="rect">
              <a:avLst/>
            </a:prstGeom>
            <a:ln w="12700" cap="flat">
              <a:noFill/>
              <a:miter lim="400000"/>
            </a:ln>
            <a:effectLst/>
          </p:spPr>
        </p:pic>
        <p:pic>
          <p:nvPicPr>
            <p:cNvPr id="835" name="Image" descr="Image"/>
            <p:cNvPicPr>
              <a:picLocks noChangeAspect="1"/>
            </p:cNvPicPr>
            <p:nvPr/>
          </p:nvPicPr>
          <p:blipFill>
            <a:blip r:embed="rId10">
              <a:extLst/>
            </a:blip>
            <a:stretch>
              <a:fillRect/>
            </a:stretch>
          </p:blipFill>
          <p:spPr>
            <a:xfrm>
              <a:off x="493850" y="1788624"/>
              <a:ext cx="367818" cy="567052"/>
            </a:xfrm>
            <a:prstGeom prst="rect">
              <a:avLst/>
            </a:prstGeom>
            <a:ln w="12700" cap="flat">
              <a:noFill/>
              <a:miter lim="400000"/>
            </a:ln>
            <a:effectLst/>
          </p:spPr>
        </p:pic>
        <p:pic>
          <p:nvPicPr>
            <p:cNvPr id="836" name="Image" descr="Image"/>
            <p:cNvPicPr>
              <a:picLocks noChangeAspect="1"/>
            </p:cNvPicPr>
            <p:nvPr/>
          </p:nvPicPr>
          <p:blipFill>
            <a:blip r:embed="rId11">
              <a:extLst/>
            </a:blip>
            <a:stretch>
              <a:fillRect/>
            </a:stretch>
          </p:blipFill>
          <p:spPr>
            <a:xfrm>
              <a:off x="58260" y="631692"/>
              <a:ext cx="344191" cy="491225"/>
            </a:xfrm>
            <a:prstGeom prst="rect">
              <a:avLst/>
            </a:prstGeom>
            <a:ln w="12700" cap="flat">
              <a:noFill/>
              <a:miter lim="400000"/>
            </a:ln>
            <a:effectLst/>
          </p:spPr>
        </p:pic>
        <p:pic>
          <p:nvPicPr>
            <p:cNvPr id="837" name="Image" descr="Image"/>
            <p:cNvPicPr>
              <a:picLocks noChangeAspect="1"/>
            </p:cNvPicPr>
            <p:nvPr/>
          </p:nvPicPr>
          <p:blipFill>
            <a:blip r:embed="rId12">
              <a:extLst/>
            </a:blip>
            <a:stretch>
              <a:fillRect/>
            </a:stretch>
          </p:blipFill>
          <p:spPr>
            <a:xfrm>
              <a:off x="21658" y="2383709"/>
              <a:ext cx="417395" cy="558202"/>
            </a:xfrm>
            <a:prstGeom prst="rect">
              <a:avLst/>
            </a:prstGeom>
            <a:ln w="12700" cap="flat">
              <a:noFill/>
              <a:miter lim="400000"/>
            </a:ln>
            <a:effectLst/>
          </p:spPr>
        </p:pic>
        <p:pic>
          <p:nvPicPr>
            <p:cNvPr id="838" name="Image" descr="Image"/>
            <p:cNvPicPr>
              <a:picLocks noChangeAspect="1"/>
            </p:cNvPicPr>
            <p:nvPr/>
          </p:nvPicPr>
          <p:blipFill>
            <a:blip r:embed="rId13">
              <a:extLst/>
            </a:blip>
            <a:stretch>
              <a:fillRect/>
            </a:stretch>
          </p:blipFill>
          <p:spPr>
            <a:xfrm>
              <a:off x="521864" y="2383709"/>
              <a:ext cx="311789" cy="558202"/>
            </a:xfrm>
            <a:prstGeom prst="rect">
              <a:avLst/>
            </a:prstGeom>
            <a:ln w="12700" cap="flat">
              <a:noFill/>
              <a:miter lim="400000"/>
            </a:ln>
            <a:effectLst/>
          </p:spPr>
        </p:pic>
        <p:pic>
          <p:nvPicPr>
            <p:cNvPr id="839" name="Image" descr="Image"/>
            <p:cNvPicPr>
              <a:picLocks noChangeAspect="1"/>
            </p:cNvPicPr>
            <p:nvPr/>
          </p:nvPicPr>
          <p:blipFill>
            <a:blip r:embed="rId14">
              <a:extLst/>
            </a:blip>
            <a:stretch>
              <a:fillRect/>
            </a:stretch>
          </p:blipFill>
          <p:spPr>
            <a:xfrm>
              <a:off x="499234" y="0"/>
              <a:ext cx="357049" cy="558202"/>
            </a:xfrm>
            <a:prstGeom prst="rect">
              <a:avLst/>
            </a:prstGeom>
            <a:ln w="12700" cap="flat">
              <a:noFill/>
              <a:miter lim="400000"/>
            </a:ln>
            <a:effectLst/>
          </p:spPr>
        </p:pic>
        <p:pic>
          <p:nvPicPr>
            <p:cNvPr id="840" name="Image" descr="Image"/>
            <p:cNvPicPr>
              <a:picLocks noChangeAspect="1"/>
            </p:cNvPicPr>
            <p:nvPr/>
          </p:nvPicPr>
          <p:blipFill>
            <a:blip r:embed="rId15">
              <a:extLst/>
            </a:blip>
            <a:stretch>
              <a:fillRect/>
            </a:stretch>
          </p:blipFill>
          <p:spPr>
            <a:xfrm>
              <a:off x="0" y="1775316"/>
              <a:ext cx="460711" cy="593669"/>
            </a:xfrm>
            <a:prstGeom prst="rect">
              <a:avLst/>
            </a:prstGeom>
            <a:ln w="12700" cap="flat">
              <a:noFill/>
              <a:miter lim="400000"/>
            </a:ln>
            <a:effectLst/>
          </p:spPr>
        </p:pic>
        <p:pic>
          <p:nvPicPr>
            <p:cNvPr id="841" name="Image" descr="Image"/>
            <p:cNvPicPr>
              <a:picLocks noChangeAspect="1"/>
            </p:cNvPicPr>
            <p:nvPr/>
          </p:nvPicPr>
          <p:blipFill>
            <a:blip r:embed="rId16">
              <a:extLst/>
            </a:blip>
            <a:stretch>
              <a:fillRect/>
            </a:stretch>
          </p:blipFill>
          <p:spPr>
            <a:xfrm>
              <a:off x="7225" y="26342"/>
              <a:ext cx="446260" cy="505518"/>
            </a:xfrm>
            <a:prstGeom prst="rect">
              <a:avLst/>
            </a:prstGeom>
            <a:ln w="12700" cap="flat">
              <a:noFill/>
              <a:miter lim="400000"/>
            </a:ln>
            <a:effectLst/>
          </p:spPr>
        </p:pic>
        <p:pic>
          <p:nvPicPr>
            <p:cNvPr id="842" name="Image" descr="Image"/>
            <p:cNvPicPr>
              <a:picLocks noChangeAspect="1"/>
            </p:cNvPicPr>
            <p:nvPr/>
          </p:nvPicPr>
          <p:blipFill>
            <a:blip r:embed="rId17">
              <a:extLst/>
            </a:blip>
            <a:stretch>
              <a:fillRect/>
            </a:stretch>
          </p:blipFill>
          <p:spPr>
            <a:xfrm>
              <a:off x="493850" y="593863"/>
              <a:ext cx="367818" cy="525453"/>
            </a:xfrm>
            <a:prstGeom prst="rect">
              <a:avLst/>
            </a:prstGeom>
            <a:ln w="12700" cap="flat">
              <a:noFill/>
              <a:miter lim="400000"/>
            </a:ln>
            <a:effectLst/>
          </p:spPr>
        </p:pic>
      </p:grpSp>
      <p:grpSp>
        <p:nvGrpSpPr>
          <p:cNvPr id="855" name="Group"/>
          <p:cNvGrpSpPr/>
          <p:nvPr/>
        </p:nvGrpSpPr>
        <p:grpSpPr>
          <a:xfrm flipH="1">
            <a:off x="9417942" y="4640797"/>
            <a:ext cx="2066243" cy="2096156"/>
            <a:chOff x="0" y="0"/>
            <a:chExt cx="2066241" cy="2096154"/>
          </a:xfrm>
        </p:grpSpPr>
        <p:pic>
          <p:nvPicPr>
            <p:cNvPr id="844" name="Image" descr="Image"/>
            <p:cNvPicPr>
              <a:picLocks noChangeAspect="1"/>
            </p:cNvPicPr>
            <p:nvPr/>
          </p:nvPicPr>
          <p:blipFill>
            <a:blip r:embed="rId18">
              <a:extLst/>
            </a:blip>
            <a:stretch>
              <a:fillRect/>
            </a:stretch>
          </p:blipFill>
          <p:spPr>
            <a:xfrm>
              <a:off x="66728" y="0"/>
              <a:ext cx="414260" cy="472005"/>
            </a:xfrm>
            <a:prstGeom prst="rect">
              <a:avLst/>
            </a:prstGeom>
            <a:ln w="12700" cap="flat">
              <a:noFill/>
              <a:miter lim="400000"/>
            </a:ln>
            <a:effectLst/>
          </p:spPr>
        </p:pic>
        <p:grpSp>
          <p:nvGrpSpPr>
            <p:cNvPr id="854" name="Group"/>
            <p:cNvGrpSpPr/>
            <p:nvPr/>
          </p:nvGrpSpPr>
          <p:grpSpPr>
            <a:xfrm>
              <a:off x="0" y="1054259"/>
              <a:ext cx="2066242" cy="1041896"/>
              <a:chOff x="0" y="0"/>
              <a:chExt cx="2066241" cy="1041894"/>
            </a:xfrm>
          </p:grpSpPr>
          <p:pic>
            <p:nvPicPr>
              <p:cNvPr id="845" name="Image" descr="Image"/>
              <p:cNvPicPr>
                <a:picLocks noChangeAspect="1"/>
              </p:cNvPicPr>
              <p:nvPr/>
            </p:nvPicPr>
            <p:blipFill>
              <a:blip r:embed="rId19">
                <a:extLst/>
              </a:blip>
              <a:stretch>
                <a:fillRect/>
              </a:stretch>
            </p:blipFill>
            <p:spPr>
              <a:xfrm>
                <a:off x="1256747" y="528030"/>
                <a:ext cx="399673" cy="513865"/>
              </a:xfrm>
              <a:prstGeom prst="rect">
                <a:avLst/>
              </a:prstGeom>
              <a:ln w="12700" cap="flat">
                <a:noFill/>
                <a:miter lim="400000"/>
              </a:ln>
              <a:effectLst/>
            </p:spPr>
          </p:pic>
          <p:pic>
            <p:nvPicPr>
              <p:cNvPr id="846" name="Image" descr="Image"/>
              <p:cNvPicPr>
                <a:picLocks noChangeAspect="1"/>
              </p:cNvPicPr>
              <p:nvPr/>
            </p:nvPicPr>
            <p:blipFill>
              <a:blip r:embed="rId20">
                <a:extLst/>
              </a:blip>
              <a:stretch>
                <a:fillRect/>
              </a:stretch>
            </p:blipFill>
            <p:spPr>
              <a:xfrm>
                <a:off x="1252378" y="39994"/>
                <a:ext cx="312746" cy="458693"/>
              </a:xfrm>
              <a:prstGeom prst="rect">
                <a:avLst/>
              </a:prstGeom>
              <a:ln w="12700" cap="flat">
                <a:noFill/>
                <a:miter lim="400000"/>
              </a:ln>
              <a:effectLst/>
            </p:spPr>
          </p:pic>
          <p:pic>
            <p:nvPicPr>
              <p:cNvPr id="847" name="Image" descr="Image"/>
              <p:cNvPicPr>
                <a:picLocks noChangeAspect="1"/>
              </p:cNvPicPr>
              <p:nvPr/>
            </p:nvPicPr>
            <p:blipFill>
              <a:blip r:embed="rId21">
                <a:extLst/>
              </a:blip>
              <a:stretch>
                <a:fillRect/>
              </a:stretch>
            </p:blipFill>
            <p:spPr>
              <a:xfrm>
                <a:off x="822483" y="548960"/>
                <a:ext cx="458363" cy="472005"/>
              </a:xfrm>
              <a:prstGeom prst="rect">
                <a:avLst/>
              </a:prstGeom>
              <a:ln w="12700" cap="flat">
                <a:noFill/>
                <a:miter lim="400000"/>
              </a:ln>
              <a:effectLst/>
            </p:spPr>
          </p:pic>
          <p:pic>
            <p:nvPicPr>
              <p:cNvPr id="848" name="Image" descr="Image"/>
              <p:cNvPicPr>
                <a:picLocks noChangeAspect="1"/>
              </p:cNvPicPr>
              <p:nvPr/>
            </p:nvPicPr>
            <p:blipFill>
              <a:blip r:embed="rId22">
                <a:extLst/>
              </a:blip>
              <a:stretch>
                <a:fillRect/>
              </a:stretch>
            </p:blipFill>
            <p:spPr>
              <a:xfrm>
                <a:off x="1749066" y="306995"/>
                <a:ext cx="317176" cy="436116"/>
              </a:xfrm>
              <a:prstGeom prst="rect">
                <a:avLst/>
              </a:prstGeom>
              <a:ln w="12700" cap="flat">
                <a:noFill/>
                <a:miter lim="400000"/>
              </a:ln>
              <a:effectLst/>
            </p:spPr>
          </p:pic>
          <p:pic>
            <p:nvPicPr>
              <p:cNvPr id="849" name="Image" descr="Image"/>
              <p:cNvPicPr>
                <a:picLocks noChangeAspect="1"/>
              </p:cNvPicPr>
              <p:nvPr/>
            </p:nvPicPr>
            <p:blipFill>
              <a:blip r:embed="rId23">
                <a:extLst/>
              </a:blip>
              <a:stretch>
                <a:fillRect/>
              </a:stretch>
            </p:blipFill>
            <p:spPr>
              <a:xfrm>
                <a:off x="0" y="35586"/>
                <a:ext cx="406317" cy="467510"/>
              </a:xfrm>
              <a:prstGeom prst="rect">
                <a:avLst/>
              </a:prstGeom>
              <a:ln w="12700" cap="flat">
                <a:noFill/>
                <a:miter lim="400000"/>
              </a:ln>
              <a:effectLst/>
            </p:spPr>
          </p:pic>
          <p:pic>
            <p:nvPicPr>
              <p:cNvPr id="850" name="Image" descr="Image"/>
              <p:cNvPicPr>
                <a:picLocks noChangeAspect="1"/>
              </p:cNvPicPr>
              <p:nvPr/>
            </p:nvPicPr>
            <p:blipFill>
              <a:blip r:embed="rId17">
                <a:extLst/>
              </a:blip>
              <a:stretch>
                <a:fillRect/>
              </a:stretch>
            </p:blipFill>
            <p:spPr>
              <a:xfrm>
                <a:off x="52053" y="569098"/>
                <a:ext cx="302210" cy="431729"/>
              </a:xfrm>
              <a:prstGeom prst="rect">
                <a:avLst/>
              </a:prstGeom>
              <a:ln w="12700" cap="flat">
                <a:noFill/>
                <a:miter lim="400000"/>
              </a:ln>
              <a:effectLst/>
            </p:spPr>
          </p:pic>
          <p:pic>
            <p:nvPicPr>
              <p:cNvPr id="851" name="Image" descr="Image"/>
              <p:cNvPicPr>
                <a:picLocks noChangeAspect="1"/>
              </p:cNvPicPr>
              <p:nvPr/>
            </p:nvPicPr>
            <p:blipFill>
              <a:blip r:embed="rId24">
                <a:extLst/>
              </a:blip>
              <a:stretch>
                <a:fillRect/>
              </a:stretch>
            </p:blipFill>
            <p:spPr>
              <a:xfrm>
                <a:off x="456968" y="555406"/>
                <a:ext cx="347438" cy="459114"/>
              </a:xfrm>
              <a:prstGeom prst="rect">
                <a:avLst/>
              </a:prstGeom>
              <a:ln w="12700" cap="flat">
                <a:noFill/>
                <a:miter lim="400000"/>
              </a:ln>
              <a:effectLst/>
            </p:spPr>
          </p:pic>
          <p:pic>
            <p:nvPicPr>
              <p:cNvPr id="852" name="Image" descr="Image"/>
              <p:cNvPicPr>
                <a:picLocks noChangeAspect="1"/>
              </p:cNvPicPr>
              <p:nvPr/>
            </p:nvPicPr>
            <p:blipFill>
              <a:blip r:embed="rId25">
                <a:extLst/>
              </a:blip>
              <a:stretch>
                <a:fillRect/>
              </a:stretch>
            </p:blipFill>
            <p:spPr>
              <a:xfrm>
                <a:off x="456968" y="44088"/>
                <a:ext cx="320630" cy="450505"/>
              </a:xfrm>
              <a:prstGeom prst="rect">
                <a:avLst/>
              </a:prstGeom>
              <a:ln w="12700" cap="flat">
                <a:noFill/>
                <a:miter lim="400000"/>
              </a:ln>
              <a:effectLst/>
            </p:spPr>
          </p:pic>
          <p:pic>
            <p:nvPicPr>
              <p:cNvPr id="853" name="Image" descr="Image"/>
              <p:cNvPicPr>
                <a:picLocks noChangeAspect="1"/>
              </p:cNvPicPr>
              <p:nvPr/>
            </p:nvPicPr>
            <p:blipFill>
              <a:blip r:embed="rId26">
                <a:extLst/>
              </a:blip>
              <a:stretch>
                <a:fillRect/>
              </a:stretch>
            </p:blipFill>
            <p:spPr>
              <a:xfrm>
                <a:off x="825024" y="0"/>
                <a:ext cx="453282" cy="53868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5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6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6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07" name="Group"/>
          <p:cNvGrpSpPr/>
          <p:nvPr/>
        </p:nvGrpSpPr>
        <p:grpSpPr>
          <a:xfrm>
            <a:off x="143751" y="171451"/>
            <a:ext cx="1270001" cy="9410697"/>
            <a:chOff x="0" y="0"/>
            <a:chExt cx="1270000" cy="9410696"/>
          </a:xfrm>
        </p:grpSpPr>
        <p:grpSp>
          <p:nvGrpSpPr>
            <p:cNvPr id="866" name="Group"/>
            <p:cNvGrpSpPr/>
            <p:nvPr/>
          </p:nvGrpSpPr>
          <p:grpSpPr>
            <a:xfrm flipH="1">
              <a:off x="0" y="0"/>
              <a:ext cx="1270000" cy="1270000"/>
              <a:chOff x="0" y="0"/>
              <a:chExt cx="1270000" cy="1270000"/>
            </a:xfrm>
          </p:grpSpPr>
          <p:sp>
            <p:nvSpPr>
              <p:cNvPr id="8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5" name="Group"/>
              <p:cNvGrpSpPr/>
              <p:nvPr/>
            </p:nvGrpSpPr>
            <p:grpSpPr>
              <a:xfrm>
                <a:off x="46001" y="46001"/>
                <a:ext cx="1177998" cy="1177998"/>
                <a:chOff x="0" y="0"/>
                <a:chExt cx="1177997" cy="1177997"/>
              </a:xfrm>
            </p:grpSpPr>
            <p:pic>
              <p:nvPicPr>
                <p:cNvPr id="86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6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69" name="Group"/>
            <p:cNvGrpSpPr/>
            <p:nvPr/>
          </p:nvGrpSpPr>
          <p:grpSpPr>
            <a:xfrm flipH="1">
              <a:off x="0" y="6776780"/>
              <a:ext cx="1270000" cy="1270001"/>
              <a:chOff x="0" y="0"/>
              <a:chExt cx="1270000" cy="1270000"/>
            </a:xfrm>
          </p:grpSpPr>
          <p:sp>
            <p:nvSpPr>
              <p:cNvPr id="8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6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72" name="Group"/>
            <p:cNvGrpSpPr/>
            <p:nvPr/>
          </p:nvGrpSpPr>
          <p:grpSpPr>
            <a:xfrm flipH="1">
              <a:off x="0" y="8140696"/>
              <a:ext cx="1270000" cy="1270001"/>
              <a:chOff x="0" y="0"/>
              <a:chExt cx="1270000" cy="1270000"/>
            </a:xfrm>
          </p:grpSpPr>
          <p:sp>
            <p:nvSpPr>
              <p:cNvPr id="8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7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82" name="Group"/>
            <p:cNvGrpSpPr/>
            <p:nvPr/>
          </p:nvGrpSpPr>
          <p:grpSpPr>
            <a:xfrm flipH="1">
              <a:off x="0" y="1356782"/>
              <a:ext cx="1270000" cy="1270001"/>
              <a:chOff x="0" y="0"/>
              <a:chExt cx="1270000" cy="1270000"/>
            </a:xfrm>
          </p:grpSpPr>
          <p:sp>
            <p:nvSpPr>
              <p:cNvPr id="8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1" name="Group"/>
              <p:cNvGrpSpPr/>
              <p:nvPr/>
            </p:nvGrpSpPr>
            <p:grpSpPr>
              <a:xfrm flipH="1">
                <a:off x="47625" y="56900"/>
                <a:ext cx="1174751" cy="1156200"/>
                <a:chOff x="0" y="0"/>
                <a:chExt cx="1174749" cy="1156199"/>
              </a:xfrm>
            </p:grpSpPr>
            <p:pic>
              <p:nvPicPr>
                <p:cNvPr id="87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7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7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7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7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7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8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90" name="Group"/>
            <p:cNvGrpSpPr/>
            <p:nvPr/>
          </p:nvGrpSpPr>
          <p:grpSpPr>
            <a:xfrm flipH="1">
              <a:off x="0" y="4057648"/>
              <a:ext cx="1270000" cy="1270001"/>
              <a:chOff x="0" y="0"/>
              <a:chExt cx="1270000" cy="1270000"/>
            </a:xfrm>
          </p:grpSpPr>
          <p:sp>
            <p:nvSpPr>
              <p:cNvPr id="8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9" name="Group"/>
              <p:cNvGrpSpPr/>
              <p:nvPr/>
            </p:nvGrpSpPr>
            <p:grpSpPr>
              <a:xfrm>
                <a:off x="47624" y="74251"/>
                <a:ext cx="1174751" cy="1129000"/>
                <a:chOff x="0" y="0"/>
                <a:chExt cx="1174749" cy="1128998"/>
              </a:xfrm>
            </p:grpSpPr>
            <p:pic>
              <p:nvPicPr>
                <p:cNvPr id="88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8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8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8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8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97" name="Group"/>
            <p:cNvGrpSpPr/>
            <p:nvPr/>
          </p:nvGrpSpPr>
          <p:grpSpPr>
            <a:xfrm flipH="1">
              <a:off x="0" y="5414431"/>
              <a:ext cx="1270000" cy="1270001"/>
              <a:chOff x="0" y="0"/>
              <a:chExt cx="1270000" cy="1270000"/>
            </a:xfrm>
          </p:grpSpPr>
          <p:sp>
            <p:nvSpPr>
              <p:cNvPr id="8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6" name="Group"/>
              <p:cNvGrpSpPr/>
              <p:nvPr/>
            </p:nvGrpSpPr>
            <p:grpSpPr>
              <a:xfrm>
                <a:off x="47625" y="45767"/>
                <a:ext cx="1174751" cy="1178466"/>
                <a:chOff x="0" y="0"/>
                <a:chExt cx="1174750" cy="1178465"/>
              </a:xfrm>
            </p:grpSpPr>
            <p:pic>
              <p:nvPicPr>
                <p:cNvPr id="89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9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9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9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06" name="Group"/>
            <p:cNvGrpSpPr/>
            <p:nvPr/>
          </p:nvGrpSpPr>
          <p:grpSpPr>
            <a:xfrm flipH="1">
              <a:off x="0" y="2713565"/>
              <a:ext cx="1270000" cy="1270001"/>
              <a:chOff x="0" y="0"/>
              <a:chExt cx="1270000" cy="1270000"/>
            </a:xfrm>
          </p:grpSpPr>
          <p:sp>
            <p:nvSpPr>
              <p:cNvPr id="8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5" name="Group"/>
              <p:cNvGrpSpPr/>
              <p:nvPr/>
            </p:nvGrpSpPr>
            <p:grpSpPr>
              <a:xfrm>
                <a:off x="63500" y="30985"/>
                <a:ext cx="1111251" cy="1217225"/>
                <a:chOff x="0" y="0"/>
                <a:chExt cx="1111250" cy="1217223"/>
              </a:xfrm>
            </p:grpSpPr>
            <p:pic>
              <p:nvPicPr>
                <p:cNvPr id="89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0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0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0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0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0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53" name="Group"/>
          <p:cNvGrpSpPr/>
          <p:nvPr/>
        </p:nvGrpSpPr>
        <p:grpSpPr>
          <a:xfrm>
            <a:off x="11578348" y="171451"/>
            <a:ext cx="1270001" cy="9410698"/>
            <a:chOff x="0" y="0"/>
            <a:chExt cx="1270000" cy="9410696"/>
          </a:xfrm>
        </p:grpSpPr>
        <p:grpSp>
          <p:nvGrpSpPr>
            <p:cNvPr id="912" name="Group"/>
            <p:cNvGrpSpPr/>
            <p:nvPr/>
          </p:nvGrpSpPr>
          <p:grpSpPr>
            <a:xfrm flipH="1">
              <a:off x="0" y="0"/>
              <a:ext cx="1270000" cy="1270000"/>
              <a:chOff x="0" y="0"/>
              <a:chExt cx="1270000" cy="1270000"/>
            </a:xfrm>
          </p:grpSpPr>
          <p:sp>
            <p:nvSpPr>
              <p:cNvPr id="9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1" name="Group"/>
              <p:cNvGrpSpPr/>
              <p:nvPr/>
            </p:nvGrpSpPr>
            <p:grpSpPr>
              <a:xfrm>
                <a:off x="46001" y="46001"/>
                <a:ext cx="1177998" cy="1177998"/>
                <a:chOff x="0" y="0"/>
                <a:chExt cx="1177997" cy="1177997"/>
              </a:xfrm>
            </p:grpSpPr>
            <p:pic>
              <p:nvPicPr>
                <p:cNvPr id="90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1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15" name="Group"/>
            <p:cNvGrpSpPr/>
            <p:nvPr/>
          </p:nvGrpSpPr>
          <p:grpSpPr>
            <a:xfrm flipH="1">
              <a:off x="0" y="6776780"/>
              <a:ext cx="1270000" cy="1270001"/>
              <a:chOff x="0" y="0"/>
              <a:chExt cx="1270000" cy="1270000"/>
            </a:xfrm>
          </p:grpSpPr>
          <p:sp>
            <p:nvSpPr>
              <p:cNvPr id="9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18" name="Group"/>
            <p:cNvGrpSpPr/>
            <p:nvPr/>
          </p:nvGrpSpPr>
          <p:grpSpPr>
            <a:xfrm flipH="1">
              <a:off x="0" y="8140696"/>
              <a:ext cx="1270000" cy="1270001"/>
              <a:chOff x="0" y="0"/>
              <a:chExt cx="1270000" cy="1270000"/>
            </a:xfrm>
          </p:grpSpPr>
          <p:sp>
            <p:nvSpPr>
              <p:cNvPr id="9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28" name="Group"/>
            <p:cNvGrpSpPr/>
            <p:nvPr/>
          </p:nvGrpSpPr>
          <p:grpSpPr>
            <a:xfrm flipH="1">
              <a:off x="0" y="1356782"/>
              <a:ext cx="1270000" cy="1270001"/>
              <a:chOff x="0" y="0"/>
              <a:chExt cx="1270000" cy="1270000"/>
            </a:xfrm>
          </p:grpSpPr>
          <p:sp>
            <p:nvSpPr>
              <p:cNvPr id="9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27" name="Group"/>
              <p:cNvGrpSpPr/>
              <p:nvPr/>
            </p:nvGrpSpPr>
            <p:grpSpPr>
              <a:xfrm flipH="1">
                <a:off x="47625" y="56900"/>
                <a:ext cx="1174751" cy="1156200"/>
                <a:chOff x="0" y="0"/>
                <a:chExt cx="1174749" cy="1156199"/>
              </a:xfrm>
            </p:grpSpPr>
            <p:pic>
              <p:nvPicPr>
                <p:cNvPr id="92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2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2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2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2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2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2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36" name="Group"/>
            <p:cNvGrpSpPr/>
            <p:nvPr/>
          </p:nvGrpSpPr>
          <p:grpSpPr>
            <a:xfrm flipH="1">
              <a:off x="0" y="4057648"/>
              <a:ext cx="1270000" cy="1270001"/>
              <a:chOff x="0" y="0"/>
              <a:chExt cx="1270000" cy="1270000"/>
            </a:xfrm>
          </p:grpSpPr>
          <p:sp>
            <p:nvSpPr>
              <p:cNvPr id="9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5" name="Group"/>
              <p:cNvGrpSpPr/>
              <p:nvPr/>
            </p:nvGrpSpPr>
            <p:grpSpPr>
              <a:xfrm>
                <a:off x="47624" y="74251"/>
                <a:ext cx="1174751" cy="1129000"/>
                <a:chOff x="0" y="0"/>
                <a:chExt cx="1174749" cy="1128998"/>
              </a:xfrm>
            </p:grpSpPr>
            <p:pic>
              <p:nvPicPr>
                <p:cNvPr id="93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3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3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3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3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43" name="Group"/>
            <p:cNvGrpSpPr/>
            <p:nvPr/>
          </p:nvGrpSpPr>
          <p:grpSpPr>
            <a:xfrm flipH="1">
              <a:off x="0" y="5414431"/>
              <a:ext cx="1270000" cy="1270001"/>
              <a:chOff x="0" y="0"/>
              <a:chExt cx="1270000" cy="1270000"/>
            </a:xfrm>
          </p:grpSpPr>
          <p:sp>
            <p:nvSpPr>
              <p:cNvPr id="9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2" name="Group"/>
              <p:cNvGrpSpPr/>
              <p:nvPr/>
            </p:nvGrpSpPr>
            <p:grpSpPr>
              <a:xfrm>
                <a:off x="47625" y="45767"/>
                <a:ext cx="1174751" cy="1178466"/>
                <a:chOff x="0" y="0"/>
                <a:chExt cx="1174750" cy="1178465"/>
              </a:xfrm>
            </p:grpSpPr>
            <p:pic>
              <p:nvPicPr>
                <p:cNvPr id="93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3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4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4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52" name="Group"/>
            <p:cNvGrpSpPr/>
            <p:nvPr/>
          </p:nvGrpSpPr>
          <p:grpSpPr>
            <a:xfrm flipH="1">
              <a:off x="0" y="2713565"/>
              <a:ext cx="1270000" cy="1270001"/>
              <a:chOff x="0" y="0"/>
              <a:chExt cx="1270000" cy="1270000"/>
            </a:xfrm>
          </p:grpSpPr>
          <p:sp>
            <p:nvSpPr>
              <p:cNvPr id="9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1" name="Group"/>
              <p:cNvGrpSpPr/>
              <p:nvPr/>
            </p:nvGrpSpPr>
            <p:grpSpPr>
              <a:xfrm>
                <a:off x="63500" y="30985"/>
                <a:ext cx="1111251" cy="1217225"/>
                <a:chOff x="0" y="0"/>
                <a:chExt cx="1111250" cy="1217223"/>
              </a:xfrm>
            </p:grpSpPr>
            <p:pic>
              <p:nvPicPr>
                <p:cNvPr id="94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4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4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4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4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5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65" name="Group"/>
          <p:cNvGrpSpPr/>
          <p:nvPr/>
        </p:nvGrpSpPr>
        <p:grpSpPr>
          <a:xfrm flipH="1">
            <a:off x="9417942" y="4640797"/>
            <a:ext cx="2066243" cy="2096156"/>
            <a:chOff x="0" y="0"/>
            <a:chExt cx="2066241" cy="2096154"/>
          </a:xfrm>
        </p:grpSpPr>
        <p:pic>
          <p:nvPicPr>
            <p:cNvPr id="954" name="Image" descr="Image"/>
            <p:cNvPicPr>
              <a:picLocks noChangeAspect="1"/>
            </p:cNvPicPr>
            <p:nvPr/>
          </p:nvPicPr>
          <p:blipFill>
            <a:blip r:embed="rId8">
              <a:extLst/>
            </a:blip>
            <a:stretch>
              <a:fillRect/>
            </a:stretch>
          </p:blipFill>
          <p:spPr>
            <a:xfrm>
              <a:off x="66728" y="0"/>
              <a:ext cx="414260" cy="472005"/>
            </a:xfrm>
            <a:prstGeom prst="rect">
              <a:avLst/>
            </a:prstGeom>
            <a:ln w="12700" cap="flat">
              <a:noFill/>
              <a:miter lim="400000"/>
            </a:ln>
            <a:effectLst/>
          </p:spPr>
        </p:pic>
        <p:grpSp>
          <p:nvGrpSpPr>
            <p:cNvPr id="964" name="Group"/>
            <p:cNvGrpSpPr/>
            <p:nvPr/>
          </p:nvGrpSpPr>
          <p:grpSpPr>
            <a:xfrm>
              <a:off x="0" y="1054259"/>
              <a:ext cx="2066242" cy="1041896"/>
              <a:chOff x="0" y="0"/>
              <a:chExt cx="2066241" cy="1041894"/>
            </a:xfrm>
          </p:grpSpPr>
          <p:pic>
            <p:nvPicPr>
              <p:cNvPr id="955" name="Image" descr="Image"/>
              <p:cNvPicPr>
                <a:picLocks noChangeAspect="1"/>
              </p:cNvPicPr>
              <p:nvPr/>
            </p:nvPicPr>
            <p:blipFill>
              <a:blip r:embed="rId9">
                <a:extLst/>
              </a:blip>
              <a:stretch>
                <a:fillRect/>
              </a:stretch>
            </p:blipFill>
            <p:spPr>
              <a:xfrm>
                <a:off x="1256747" y="528030"/>
                <a:ext cx="399673" cy="513865"/>
              </a:xfrm>
              <a:prstGeom prst="rect">
                <a:avLst/>
              </a:prstGeom>
              <a:ln w="12700" cap="flat">
                <a:noFill/>
                <a:miter lim="400000"/>
              </a:ln>
              <a:effectLst/>
            </p:spPr>
          </p:pic>
          <p:pic>
            <p:nvPicPr>
              <p:cNvPr id="956" name="Image" descr="Image"/>
              <p:cNvPicPr>
                <a:picLocks noChangeAspect="1"/>
              </p:cNvPicPr>
              <p:nvPr/>
            </p:nvPicPr>
            <p:blipFill>
              <a:blip r:embed="rId10">
                <a:extLst/>
              </a:blip>
              <a:stretch>
                <a:fillRect/>
              </a:stretch>
            </p:blipFill>
            <p:spPr>
              <a:xfrm>
                <a:off x="1252378" y="39994"/>
                <a:ext cx="312746" cy="458693"/>
              </a:xfrm>
              <a:prstGeom prst="rect">
                <a:avLst/>
              </a:prstGeom>
              <a:ln w="12700" cap="flat">
                <a:noFill/>
                <a:miter lim="400000"/>
              </a:ln>
              <a:effectLst/>
            </p:spPr>
          </p:pic>
          <p:pic>
            <p:nvPicPr>
              <p:cNvPr id="957" name="Image" descr="Image"/>
              <p:cNvPicPr>
                <a:picLocks noChangeAspect="1"/>
              </p:cNvPicPr>
              <p:nvPr/>
            </p:nvPicPr>
            <p:blipFill>
              <a:blip r:embed="rId11">
                <a:extLst/>
              </a:blip>
              <a:stretch>
                <a:fillRect/>
              </a:stretch>
            </p:blipFill>
            <p:spPr>
              <a:xfrm>
                <a:off x="822483" y="548960"/>
                <a:ext cx="458363" cy="472005"/>
              </a:xfrm>
              <a:prstGeom prst="rect">
                <a:avLst/>
              </a:prstGeom>
              <a:ln w="12700" cap="flat">
                <a:noFill/>
                <a:miter lim="400000"/>
              </a:ln>
              <a:effectLst/>
            </p:spPr>
          </p:pic>
          <p:pic>
            <p:nvPicPr>
              <p:cNvPr id="958" name="Image" descr="Image"/>
              <p:cNvPicPr>
                <a:picLocks noChangeAspect="1"/>
              </p:cNvPicPr>
              <p:nvPr/>
            </p:nvPicPr>
            <p:blipFill>
              <a:blip r:embed="rId12">
                <a:extLst/>
              </a:blip>
              <a:stretch>
                <a:fillRect/>
              </a:stretch>
            </p:blipFill>
            <p:spPr>
              <a:xfrm>
                <a:off x="1749066" y="306995"/>
                <a:ext cx="317176" cy="436116"/>
              </a:xfrm>
              <a:prstGeom prst="rect">
                <a:avLst/>
              </a:prstGeom>
              <a:ln w="12700" cap="flat">
                <a:noFill/>
                <a:miter lim="400000"/>
              </a:ln>
              <a:effectLst/>
            </p:spPr>
          </p:pic>
          <p:pic>
            <p:nvPicPr>
              <p:cNvPr id="959" name="Image" descr="Image"/>
              <p:cNvPicPr>
                <a:picLocks noChangeAspect="1"/>
              </p:cNvPicPr>
              <p:nvPr/>
            </p:nvPicPr>
            <p:blipFill>
              <a:blip r:embed="rId13">
                <a:extLst/>
              </a:blip>
              <a:stretch>
                <a:fillRect/>
              </a:stretch>
            </p:blipFill>
            <p:spPr>
              <a:xfrm>
                <a:off x="0" y="35586"/>
                <a:ext cx="406317" cy="467510"/>
              </a:xfrm>
              <a:prstGeom prst="rect">
                <a:avLst/>
              </a:prstGeom>
              <a:ln w="12700" cap="flat">
                <a:noFill/>
                <a:miter lim="400000"/>
              </a:ln>
              <a:effectLst/>
            </p:spPr>
          </p:pic>
          <p:pic>
            <p:nvPicPr>
              <p:cNvPr id="960" name="Image" descr="Image"/>
              <p:cNvPicPr>
                <a:picLocks noChangeAspect="1"/>
              </p:cNvPicPr>
              <p:nvPr/>
            </p:nvPicPr>
            <p:blipFill>
              <a:blip r:embed="rId14">
                <a:extLst/>
              </a:blip>
              <a:stretch>
                <a:fillRect/>
              </a:stretch>
            </p:blipFill>
            <p:spPr>
              <a:xfrm>
                <a:off x="52053" y="569098"/>
                <a:ext cx="302210" cy="431729"/>
              </a:xfrm>
              <a:prstGeom prst="rect">
                <a:avLst/>
              </a:prstGeom>
              <a:ln w="12700" cap="flat">
                <a:noFill/>
                <a:miter lim="400000"/>
              </a:ln>
              <a:effectLst/>
            </p:spPr>
          </p:pic>
          <p:pic>
            <p:nvPicPr>
              <p:cNvPr id="961" name="Image" descr="Image"/>
              <p:cNvPicPr>
                <a:picLocks noChangeAspect="1"/>
              </p:cNvPicPr>
              <p:nvPr/>
            </p:nvPicPr>
            <p:blipFill>
              <a:blip r:embed="rId15">
                <a:extLst/>
              </a:blip>
              <a:stretch>
                <a:fillRect/>
              </a:stretch>
            </p:blipFill>
            <p:spPr>
              <a:xfrm>
                <a:off x="456968" y="555406"/>
                <a:ext cx="347438" cy="459114"/>
              </a:xfrm>
              <a:prstGeom prst="rect">
                <a:avLst/>
              </a:prstGeom>
              <a:ln w="12700" cap="flat">
                <a:noFill/>
                <a:miter lim="400000"/>
              </a:ln>
              <a:effectLst/>
            </p:spPr>
          </p:pic>
          <p:pic>
            <p:nvPicPr>
              <p:cNvPr id="962" name="Image" descr="Image"/>
              <p:cNvPicPr>
                <a:picLocks noChangeAspect="1"/>
              </p:cNvPicPr>
              <p:nvPr/>
            </p:nvPicPr>
            <p:blipFill>
              <a:blip r:embed="rId16">
                <a:extLst/>
              </a:blip>
              <a:stretch>
                <a:fillRect/>
              </a:stretch>
            </p:blipFill>
            <p:spPr>
              <a:xfrm>
                <a:off x="456968" y="44088"/>
                <a:ext cx="320630" cy="450505"/>
              </a:xfrm>
              <a:prstGeom prst="rect">
                <a:avLst/>
              </a:prstGeom>
              <a:ln w="12700" cap="flat">
                <a:noFill/>
                <a:miter lim="400000"/>
              </a:ln>
              <a:effectLst/>
            </p:spPr>
          </p:pic>
          <p:pic>
            <p:nvPicPr>
              <p:cNvPr id="963" name="Image" descr="Image"/>
              <p:cNvPicPr>
                <a:picLocks noChangeAspect="1"/>
              </p:cNvPicPr>
              <p:nvPr/>
            </p:nvPicPr>
            <p:blipFill>
              <a:blip r:embed="rId17">
                <a:extLst/>
              </a:blip>
              <a:stretch>
                <a:fillRect/>
              </a:stretch>
            </p:blipFill>
            <p:spPr>
              <a:xfrm>
                <a:off x="825024" y="0"/>
                <a:ext cx="453282" cy="538682"/>
              </a:xfrm>
              <a:prstGeom prst="rect">
                <a:avLst/>
              </a:prstGeom>
              <a:ln w="12700" cap="flat">
                <a:noFill/>
                <a:miter lim="400000"/>
              </a:ln>
              <a:effectLst/>
            </p:spPr>
          </p:pic>
        </p:grpSp>
      </p:grpSp>
      <p:grpSp>
        <p:nvGrpSpPr>
          <p:cNvPr id="976" name="Group"/>
          <p:cNvGrpSpPr/>
          <p:nvPr/>
        </p:nvGrpSpPr>
        <p:grpSpPr>
          <a:xfrm flipH="1">
            <a:off x="1427669" y="489318"/>
            <a:ext cx="1509945" cy="8739499"/>
            <a:chOff x="0" y="0"/>
            <a:chExt cx="1509944" cy="8739497"/>
          </a:xfrm>
        </p:grpSpPr>
        <p:pic>
          <p:nvPicPr>
            <p:cNvPr id="966" name="Image" descr="Image"/>
            <p:cNvPicPr>
              <a:picLocks noChangeAspect="1"/>
            </p:cNvPicPr>
            <p:nvPr/>
          </p:nvPicPr>
          <p:blipFill>
            <a:blip r:embed="rId18">
              <a:extLst/>
            </a:blip>
            <a:stretch>
              <a:fillRect/>
            </a:stretch>
          </p:blipFill>
          <p:spPr>
            <a:xfrm>
              <a:off x="1152896" y="2667850"/>
              <a:ext cx="357049" cy="558203"/>
            </a:xfrm>
            <a:prstGeom prst="rect">
              <a:avLst/>
            </a:prstGeom>
            <a:ln w="12700" cap="flat">
              <a:noFill/>
              <a:miter lim="400000"/>
            </a:ln>
            <a:effectLst/>
          </p:spPr>
        </p:pic>
        <p:pic>
          <p:nvPicPr>
            <p:cNvPr id="967" name="Image" descr="Image"/>
            <p:cNvPicPr>
              <a:picLocks noChangeAspect="1"/>
            </p:cNvPicPr>
            <p:nvPr/>
          </p:nvPicPr>
          <p:blipFill>
            <a:blip r:embed="rId19">
              <a:extLst/>
            </a:blip>
            <a:stretch>
              <a:fillRect/>
            </a:stretch>
          </p:blipFill>
          <p:spPr>
            <a:xfrm>
              <a:off x="1124377" y="4118140"/>
              <a:ext cx="373681" cy="538683"/>
            </a:xfrm>
            <a:prstGeom prst="rect">
              <a:avLst/>
            </a:prstGeom>
            <a:ln w="12700" cap="flat">
              <a:noFill/>
              <a:miter lim="400000"/>
            </a:ln>
            <a:effectLst/>
          </p:spPr>
        </p:pic>
        <p:pic>
          <p:nvPicPr>
            <p:cNvPr id="968" name="Image" descr="Image"/>
            <p:cNvPicPr>
              <a:picLocks noChangeAspect="1"/>
            </p:cNvPicPr>
            <p:nvPr/>
          </p:nvPicPr>
          <p:blipFill>
            <a:blip r:embed="rId20">
              <a:extLst/>
            </a:blip>
            <a:stretch>
              <a:fillRect/>
            </a:stretch>
          </p:blipFill>
          <p:spPr>
            <a:xfrm>
              <a:off x="532727" y="5282501"/>
              <a:ext cx="429772" cy="593669"/>
            </a:xfrm>
            <a:prstGeom prst="rect">
              <a:avLst/>
            </a:prstGeom>
            <a:ln w="12700" cap="flat">
              <a:noFill/>
              <a:miter lim="400000"/>
            </a:ln>
            <a:effectLst/>
          </p:spPr>
        </p:pic>
        <p:pic>
          <p:nvPicPr>
            <p:cNvPr id="969" name="Image" descr="Image"/>
            <p:cNvPicPr>
              <a:picLocks noChangeAspect="1"/>
            </p:cNvPicPr>
            <p:nvPr/>
          </p:nvPicPr>
          <p:blipFill>
            <a:blip r:embed="rId21">
              <a:extLst/>
            </a:blip>
            <a:stretch>
              <a:fillRect/>
            </a:stretch>
          </p:blipFill>
          <p:spPr>
            <a:xfrm>
              <a:off x="1089370" y="1461031"/>
              <a:ext cx="387867" cy="551963"/>
            </a:xfrm>
            <a:prstGeom prst="rect">
              <a:avLst/>
            </a:prstGeom>
            <a:ln w="12700" cap="flat">
              <a:noFill/>
              <a:miter lim="400000"/>
            </a:ln>
            <a:effectLst/>
          </p:spPr>
        </p:pic>
        <p:pic>
          <p:nvPicPr>
            <p:cNvPr id="970" name="Image" descr="Image"/>
            <p:cNvPicPr>
              <a:picLocks noChangeAspect="1"/>
            </p:cNvPicPr>
            <p:nvPr/>
          </p:nvPicPr>
          <p:blipFill>
            <a:blip r:embed="rId22">
              <a:extLst/>
            </a:blip>
            <a:stretch>
              <a:fillRect/>
            </a:stretch>
          </p:blipFill>
          <p:spPr>
            <a:xfrm>
              <a:off x="0" y="5290475"/>
              <a:ext cx="367817" cy="567051"/>
            </a:xfrm>
            <a:prstGeom prst="rect">
              <a:avLst/>
            </a:prstGeom>
            <a:ln w="12700" cap="flat">
              <a:noFill/>
              <a:miter lim="400000"/>
            </a:ln>
            <a:effectLst/>
          </p:spPr>
        </p:pic>
        <p:pic>
          <p:nvPicPr>
            <p:cNvPr id="971" name="Image" descr="Image"/>
            <p:cNvPicPr>
              <a:picLocks noChangeAspect="1"/>
            </p:cNvPicPr>
            <p:nvPr/>
          </p:nvPicPr>
          <p:blipFill>
            <a:blip r:embed="rId23">
              <a:extLst/>
            </a:blip>
            <a:stretch>
              <a:fillRect/>
            </a:stretch>
          </p:blipFill>
          <p:spPr>
            <a:xfrm>
              <a:off x="1098814" y="6744279"/>
              <a:ext cx="368979" cy="526604"/>
            </a:xfrm>
            <a:prstGeom prst="rect">
              <a:avLst/>
            </a:prstGeom>
            <a:ln w="12700" cap="flat">
              <a:noFill/>
              <a:miter lim="400000"/>
            </a:ln>
            <a:effectLst/>
          </p:spPr>
        </p:pic>
        <p:pic>
          <p:nvPicPr>
            <p:cNvPr id="972" name="Image" descr="Image"/>
            <p:cNvPicPr>
              <a:picLocks noChangeAspect="1"/>
            </p:cNvPicPr>
            <p:nvPr/>
          </p:nvPicPr>
          <p:blipFill>
            <a:blip r:embed="rId24">
              <a:extLst/>
            </a:blip>
            <a:stretch>
              <a:fillRect/>
            </a:stretch>
          </p:blipFill>
          <p:spPr>
            <a:xfrm>
              <a:off x="1059005" y="8181295"/>
              <a:ext cx="417395" cy="558203"/>
            </a:xfrm>
            <a:prstGeom prst="rect">
              <a:avLst/>
            </a:prstGeom>
            <a:ln w="12700" cap="flat">
              <a:noFill/>
              <a:miter lim="400000"/>
            </a:ln>
            <a:effectLst/>
          </p:spPr>
        </p:pic>
        <p:pic>
          <p:nvPicPr>
            <p:cNvPr id="973" name="Image" descr="Image"/>
            <p:cNvPicPr>
              <a:picLocks noChangeAspect="1"/>
            </p:cNvPicPr>
            <p:nvPr/>
          </p:nvPicPr>
          <p:blipFill>
            <a:blip r:embed="rId25">
              <a:extLst/>
            </a:blip>
            <a:stretch>
              <a:fillRect/>
            </a:stretch>
          </p:blipFill>
          <p:spPr>
            <a:xfrm>
              <a:off x="1127409" y="5300235"/>
              <a:ext cx="311789" cy="558202"/>
            </a:xfrm>
            <a:prstGeom prst="rect">
              <a:avLst/>
            </a:prstGeom>
            <a:ln w="12700" cap="flat">
              <a:noFill/>
              <a:miter lim="400000"/>
            </a:ln>
            <a:effectLst/>
          </p:spPr>
        </p:pic>
        <p:pic>
          <p:nvPicPr>
            <p:cNvPr id="974" name="Image" descr="Image"/>
            <p:cNvPicPr>
              <a:picLocks noChangeAspect="1"/>
            </p:cNvPicPr>
            <p:nvPr/>
          </p:nvPicPr>
          <p:blipFill>
            <a:blip r:embed="rId26">
              <a:extLst/>
            </a:blip>
            <a:stretch>
              <a:fillRect/>
            </a:stretch>
          </p:blipFill>
          <p:spPr>
            <a:xfrm>
              <a:off x="1037346" y="0"/>
              <a:ext cx="460712" cy="593668"/>
            </a:xfrm>
            <a:prstGeom prst="rect">
              <a:avLst/>
            </a:prstGeom>
            <a:ln w="12700" cap="flat">
              <a:noFill/>
              <a:miter lim="400000"/>
            </a:ln>
            <a:effectLst/>
          </p:spPr>
        </p:pic>
        <p:pic>
          <p:nvPicPr>
            <p:cNvPr id="975" name="Image" descr="Image"/>
            <p:cNvPicPr>
              <a:picLocks noChangeAspect="1"/>
            </p:cNvPicPr>
            <p:nvPr/>
          </p:nvPicPr>
          <p:blipFill>
            <a:blip r:embed="rId27">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0"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81"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82"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028" name="Group"/>
          <p:cNvGrpSpPr/>
          <p:nvPr/>
        </p:nvGrpSpPr>
        <p:grpSpPr>
          <a:xfrm>
            <a:off x="143751" y="171451"/>
            <a:ext cx="1270001" cy="9410697"/>
            <a:chOff x="0" y="0"/>
            <a:chExt cx="1270000" cy="9410696"/>
          </a:xfrm>
        </p:grpSpPr>
        <p:grpSp>
          <p:nvGrpSpPr>
            <p:cNvPr id="987" name="Group"/>
            <p:cNvGrpSpPr/>
            <p:nvPr/>
          </p:nvGrpSpPr>
          <p:grpSpPr>
            <a:xfrm flipH="1">
              <a:off x="0" y="0"/>
              <a:ext cx="1270000" cy="1270000"/>
              <a:chOff x="0" y="0"/>
              <a:chExt cx="1270000" cy="1270000"/>
            </a:xfrm>
          </p:grpSpPr>
          <p:sp>
            <p:nvSpPr>
              <p:cNvPr id="9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6" name="Group"/>
              <p:cNvGrpSpPr/>
              <p:nvPr/>
            </p:nvGrpSpPr>
            <p:grpSpPr>
              <a:xfrm>
                <a:off x="46001" y="46001"/>
                <a:ext cx="1177998" cy="1177998"/>
                <a:chOff x="0" y="0"/>
                <a:chExt cx="1177997" cy="1177997"/>
              </a:xfrm>
            </p:grpSpPr>
            <p:pic>
              <p:nvPicPr>
                <p:cNvPr id="98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8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90" name="Group"/>
            <p:cNvGrpSpPr/>
            <p:nvPr/>
          </p:nvGrpSpPr>
          <p:grpSpPr>
            <a:xfrm flipH="1">
              <a:off x="0" y="6776780"/>
              <a:ext cx="1270000" cy="1270001"/>
              <a:chOff x="0" y="0"/>
              <a:chExt cx="1270000" cy="1270000"/>
            </a:xfrm>
          </p:grpSpPr>
          <p:sp>
            <p:nvSpPr>
              <p:cNvPr id="9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8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93" name="Group"/>
            <p:cNvGrpSpPr/>
            <p:nvPr/>
          </p:nvGrpSpPr>
          <p:grpSpPr>
            <a:xfrm flipH="1">
              <a:off x="0" y="8140696"/>
              <a:ext cx="1270000" cy="1270001"/>
              <a:chOff x="0" y="0"/>
              <a:chExt cx="1270000" cy="1270000"/>
            </a:xfrm>
          </p:grpSpPr>
          <p:sp>
            <p:nvSpPr>
              <p:cNvPr id="9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9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03" name="Group"/>
            <p:cNvGrpSpPr/>
            <p:nvPr/>
          </p:nvGrpSpPr>
          <p:grpSpPr>
            <a:xfrm flipH="1">
              <a:off x="0" y="1356782"/>
              <a:ext cx="1270000" cy="1270001"/>
              <a:chOff x="0" y="0"/>
              <a:chExt cx="1270000" cy="1270000"/>
            </a:xfrm>
          </p:grpSpPr>
          <p:sp>
            <p:nvSpPr>
              <p:cNvPr id="9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2" name="Group"/>
              <p:cNvGrpSpPr/>
              <p:nvPr/>
            </p:nvGrpSpPr>
            <p:grpSpPr>
              <a:xfrm flipH="1">
                <a:off x="47625" y="56900"/>
                <a:ext cx="1174751" cy="1156200"/>
                <a:chOff x="0" y="0"/>
                <a:chExt cx="1174749" cy="1156199"/>
              </a:xfrm>
            </p:grpSpPr>
            <p:pic>
              <p:nvPicPr>
                <p:cNvPr id="99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9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9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9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9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0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0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11" name="Group"/>
            <p:cNvGrpSpPr/>
            <p:nvPr/>
          </p:nvGrpSpPr>
          <p:grpSpPr>
            <a:xfrm flipH="1">
              <a:off x="0" y="4057648"/>
              <a:ext cx="1270000" cy="1270001"/>
              <a:chOff x="0" y="0"/>
              <a:chExt cx="1270000" cy="1270000"/>
            </a:xfrm>
          </p:grpSpPr>
          <p:sp>
            <p:nvSpPr>
              <p:cNvPr id="10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0" name="Group"/>
              <p:cNvGrpSpPr/>
              <p:nvPr/>
            </p:nvGrpSpPr>
            <p:grpSpPr>
              <a:xfrm>
                <a:off x="47624" y="74251"/>
                <a:ext cx="1174751" cy="1129000"/>
                <a:chOff x="0" y="0"/>
                <a:chExt cx="1174749" cy="1128998"/>
              </a:xfrm>
            </p:grpSpPr>
            <p:pic>
              <p:nvPicPr>
                <p:cNvPr id="100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0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0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0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0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18" name="Group"/>
            <p:cNvGrpSpPr/>
            <p:nvPr/>
          </p:nvGrpSpPr>
          <p:grpSpPr>
            <a:xfrm flipH="1">
              <a:off x="0" y="5414431"/>
              <a:ext cx="1270000" cy="1270001"/>
              <a:chOff x="0" y="0"/>
              <a:chExt cx="1270000" cy="1270000"/>
            </a:xfrm>
          </p:grpSpPr>
          <p:sp>
            <p:nvSpPr>
              <p:cNvPr id="10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7" name="Group"/>
              <p:cNvGrpSpPr/>
              <p:nvPr/>
            </p:nvGrpSpPr>
            <p:grpSpPr>
              <a:xfrm>
                <a:off x="47625" y="45767"/>
                <a:ext cx="1174751" cy="1178466"/>
                <a:chOff x="0" y="0"/>
                <a:chExt cx="1174750" cy="1178465"/>
              </a:xfrm>
            </p:grpSpPr>
            <p:pic>
              <p:nvPicPr>
                <p:cNvPr id="101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1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1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1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27" name="Group"/>
            <p:cNvGrpSpPr/>
            <p:nvPr/>
          </p:nvGrpSpPr>
          <p:grpSpPr>
            <a:xfrm flipH="1">
              <a:off x="0" y="2713565"/>
              <a:ext cx="1270000" cy="1270001"/>
              <a:chOff x="0" y="0"/>
              <a:chExt cx="1270000" cy="1270000"/>
            </a:xfrm>
          </p:grpSpPr>
          <p:sp>
            <p:nvSpPr>
              <p:cNvPr id="10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6" name="Group"/>
              <p:cNvGrpSpPr/>
              <p:nvPr/>
            </p:nvGrpSpPr>
            <p:grpSpPr>
              <a:xfrm>
                <a:off x="63500" y="30985"/>
                <a:ext cx="1111251" cy="1217225"/>
                <a:chOff x="0" y="0"/>
                <a:chExt cx="1111250" cy="1217223"/>
              </a:xfrm>
            </p:grpSpPr>
            <p:pic>
              <p:nvPicPr>
                <p:cNvPr id="102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2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2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2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2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2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74" name="Group"/>
          <p:cNvGrpSpPr/>
          <p:nvPr/>
        </p:nvGrpSpPr>
        <p:grpSpPr>
          <a:xfrm>
            <a:off x="11578348" y="171451"/>
            <a:ext cx="1270001" cy="9410698"/>
            <a:chOff x="0" y="0"/>
            <a:chExt cx="1270000" cy="9410696"/>
          </a:xfrm>
        </p:grpSpPr>
        <p:grpSp>
          <p:nvGrpSpPr>
            <p:cNvPr id="1033" name="Group"/>
            <p:cNvGrpSpPr/>
            <p:nvPr/>
          </p:nvGrpSpPr>
          <p:grpSpPr>
            <a:xfrm flipH="1">
              <a:off x="0" y="0"/>
              <a:ext cx="1270000" cy="1270000"/>
              <a:chOff x="0" y="0"/>
              <a:chExt cx="1270000" cy="1270000"/>
            </a:xfrm>
          </p:grpSpPr>
          <p:sp>
            <p:nvSpPr>
              <p:cNvPr id="10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2" name="Group"/>
              <p:cNvGrpSpPr/>
              <p:nvPr/>
            </p:nvGrpSpPr>
            <p:grpSpPr>
              <a:xfrm>
                <a:off x="46001" y="46001"/>
                <a:ext cx="1177998" cy="1177998"/>
                <a:chOff x="0" y="0"/>
                <a:chExt cx="1177997" cy="1177997"/>
              </a:xfrm>
            </p:grpSpPr>
            <p:pic>
              <p:nvPicPr>
                <p:cNvPr id="103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3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36" name="Group"/>
            <p:cNvGrpSpPr/>
            <p:nvPr/>
          </p:nvGrpSpPr>
          <p:grpSpPr>
            <a:xfrm flipH="1">
              <a:off x="0" y="6776780"/>
              <a:ext cx="1270000" cy="1270001"/>
              <a:chOff x="0" y="0"/>
              <a:chExt cx="1270000" cy="1270000"/>
            </a:xfrm>
          </p:grpSpPr>
          <p:sp>
            <p:nvSpPr>
              <p:cNvPr id="10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3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39" name="Group"/>
            <p:cNvGrpSpPr/>
            <p:nvPr/>
          </p:nvGrpSpPr>
          <p:grpSpPr>
            <a:xfrm flipH="1">
              <a:off x="0" y="8140696"/>
              <a:ext cx="1270000" cy="1270001"/>
              <a:chOff x="0" y="0"/>
              <a:chExt cx="1270000" cy="1270000"/>
            </a:xfrm>
          </p:grpSpPr>
          <p:sp>
            <p:nvSpPr>
              <p:cNvPr id="10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3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49" name="Group"/>
            <p:cNvGrpSpPr/>
            <p:nvPr/>
          </p:nvGrpSpPr>
          <p:grpSpPr>
            <a:xfrm flipH="1">
              <a:off x="0" y="1356782"/>
              <a:ext cx="1270000" cy="1270001"/>
              <a:chOff x="0" y="0"/>
              <a:chExt cx="1270000" cy="1270000"/>
            </a:xfrm>
          </p:grpSpPr>
          <p:sp>
            <p:nvSpPr>
              <p:cNvPr id="10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8" name="Group"/>
              <p:cNvGrpSpPr/>
              <p:nvPr/>
            </p:nvGrpSpPr>
            <p:grpSpPr>
              <a:xfrm flipH="1">
                <a:off x="47625" y="56900"/>
                <a:ext cx="1174751" cy="1156200"/>
                <a:chOff x="0" y="0"/>
                <a:chExt cx="1174749" cy="1156199"/>
              </a:xfrm>
            </p:grpSpPr>
            <p:pic>
              <p:nvPicPr>
                <p:cNvPr id="104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4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4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4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4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4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4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57" name="Group"/>
            <p:cNvGrpSpPr/>
            <p:nvPr/>
          </p:nvGrpSpPr>
          <p:grpSpPr>
            <a:xfrm flipH="1">
              <a:off x="0" y="4057648"/>
              <a:ext cx="1270000" cy="1270001"/>
              <a:chOff x="0" y="0"/>
              <a:chExt cx="1270000" cy="1270000"/>
            </a:xfrm>
          </p:grpSpPr>
          <p:sp>
            <p:nvSpPr>
              <p:cNvPr id="10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56" name="Group"/>
              <p:cNvGrpSpPr/>
              <p:nvPr/>
            </p:nvGrpSpPr>
            <p:grpSpPr>
              <a:xfrm>
                <a:off x="47624" y="74251"/>
                <a:ext cx="1174751" cy="1129000"/>
                <a:chOff x="0" y="0"/>
                <a:chExt cx="1174749" cy="1128998"/>
              </a:xfrm>
            </p:grpSpPr>
            <p:pic>
              <p:nvPicPr>
                <p:cNvPr id="105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5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5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5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5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64" name="Group"/>
            <p:cNvGrpSpPr/>
            <p:nvPr/>
          </p:nvGrpSpPr>
          <p:grpSpPr>
            <a:xfrm flipH="1">
              <a:off x="0" y="5414431"/>
              <a:ext cx="1270000" cy="1270001"/>
              <a:chOff x="0" y="0"/>
              <a:chExt cx="1270000" cy="1270000"/>
            </a:xfrm>
          </p:grpSpPr>
          <p:sp>
            <p:nvSpPr>
              <p:cNvPr id="10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63" name="Group"/>
              <p:cNvGrpSpPr/>
              <p:nvPr/>
            </p:nvGrpSpPr>
            <p:grpSpPr>
              <a:xfrm>
                <a:off x="47625" y="45767"/>
                <a:ext cx="1174751" cy="1178466"/>
                <a:chOff x="0" y="0"/>
                <a:chExt cx="1174750" cy="1178465"/>
              </a:xfrm>
            </p:grpSpPr>
            <p:pic>
              <p:nvPicPr>
                <p:cNvPr id="105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6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6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6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73" name="Group"/>
            <p:cNvGrpSpPr/>
            <p:nvPr/>
          </p:nvGrpSpPr>
          <p:grpSpPr>
            <a:xfrm flipH="1">
              <a:off x="0" y="2713565"/>
              <a:ext cx="1270000" cy="1270001"/>
              <a:chOff x="0" y="0"/>
              <a:chExt cx="1270000" cy="1270000"/>
            </a:xfrm>
          </p:grpSpPr>
          <p:sp>
            <p:nvSpPr>
              <p:cNvPr id="10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72" name="Group"/>
              <p:cNvGrpSpPr/>
              <p:nvPr/>
            </p:nvGrpSpPr>
            <p:grpSpPr>
              <a:xfrm>
                <a:off x="63500" y="30985"/>
                <a:ext cx="1111251" cy="1217225"/>
                <a:chOff x="0" y="0"/>
                <a:chExt cx="1111250" cy="1217223"/>
              </a:xfrm>
            </p:grpSpPr>
            <p:pic>
              <p:nvPicPr>
                <p:cNvPr id="106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6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6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6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7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7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82" name="Group"/>
          <p:cNvGrpSpPr/>
          <p:nvPr/>
        </p:nvGrpSpPr>
        <p:grpSpPr>
          <a:xfrm>
            <a:off x="3059098" y="8276496"/>
            <a:ext cx="6873904" cy="1268318"/>
            <a:chOff x="0" y="0"/>
            <a:chExt cx="6873902" cy="1268316"/>
          </a:xfrm>
        </p:grpSpPr>
        <p:pic>
          <p:nvPicPr>
            <p:cNvPr id="1075"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1076"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1077"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1078"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1079"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1080"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1081"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1106" name="Group"/>
          <p:cNvGrpSpPr/>
          <p:nvPr/>
        </p:nvGrpSpPr>
        <p:grpSpPr>
          <a:xfrm flipH="1">
            <a:off x="1427669" y="489318"/>
            <a:ext cx="10056516" cy="8739499"/>
            <a:chOff x="0" y="0"/>
            <a:chExt cx="10056514" cy="8739497"/>
          </a:xfrm>
        </p:grpSpPr>
        <p:grpSp>
          <p:nvGrpSpPr>
            <p:cNvPr id="1094" name="Group"/>
            <p:cNvGrpSpPr/>
            <p:nvPr/>
          </p:nvGrpSpPr>
          <p:grpSpPr>
            <a:xfrm>
              <a:off x="0" y="4151479"/>
              <a:ext cx="2066242" cy="2096155"/>
              <a:chOff x="0" y="0"/>
              <a:chExt cx="2066241" cy="2096154"/>
            </a:xfrm>
          </p:grpSpPr>
          <p:pic>
            <p:nvPicPr>
              <p:cNvPr id="1083" name="Image" descr="Image"/>
              <p:cNvPicPr>
                <a:picLocks noChangeAspect="1"/>
              </p:cNvPicPr>
              <p:nvPr/>
            </p:nvPicPr>
            <p:blipFill>
              <a:blip r:embed="rId15">
                <a:extLst/>
              </a:blip>
              <a:stretch>
                <a:fillRect/>
              </a:stretch>
            </p:blipFill>
            <p:spPr>
              <a:xfrm>
                <a:off x="66728" y="0"/>
                <a:ext cx="414260" cy="472005"/>
              </a:xfrm>
              <a:prstGeom prst="rect">
                <a:avLst/>
              </a:prstGeom>
              <a:ln w="12700" cap="flat">
                <a:noFill/>
                <a:miter lim="400000"/>
              </a:ln>
              <a:effectLst/>
            </p:spPr>
          </p:pic>
          <p:grpSp>
            <p:nvGrpSpPr>
              <p:cNvPr id="1093" name="Group"/>
              <p:cNvGrpSpPr/>
              <p:nvPr/>
            </p:nvGrpSpPr>
            <p:grpSpPr>
              <a:xfrm>
                <a:off x="0" y="1054259"/>
                <a:ext cx="2066242" cy="1041896"/>
                <a:chOff x="0" y="0"/>
                <a:chExt cx="2066241" cy="1041894"/>
              </a:xfrm>
            </p:grpSpPr>
            <p:pic>
              <p:nvPicPr>
                <p:cNvPr id="1084" name="Image" descr="Image"/>
                <p:cNvPicPr>
                  <a:picLocks noChangeAspect="1"/>
                </p:cNvPicPr>
                <p:nvPr/>
              </p:nvPicPr>
              <p:blipFill>
                <a:blip r:embed="rId16">
                  <a:extLst/>
                </a:blip>
                <a:stretch>
                  <a:fillRect/>
                </a:stretch>
              </p:blipFill>
              <p:spPr>
                <a:xfrm>
                  <a:off x="1256747" y="528030"/>
                  <a:ext cx="399673" cy="513865"/>
                </a:xfrm>
                <a:prstGeom prst="rect">
                  <a:avLst/>
                </a:prstGeom>
                <a:ln w="12700" cap="flat">
                  <a:noFill/>
                  <a:miter lim="400000"/>
                </a:ln>
                <a:effectLst/>
              </p:spPr>
            </p:pic>
            <p:pic>
              <p:nvPicPr>
                <p:cNvPr id="1085" name="Image" descr="Image"/>
                <p:cNvPicPr>
                  <a:picLocks noChangeAspect="1"/>
                </p:cNvPicPr>
                <p:nvPr/>
              </p:nvPicPr>
              <p:blipFill>
                <a:blip r:embed="rId17">
                  <a:extLst/>
                </a:blip>
                <a:stretch>
                  <a:fillRect/>
                </a:stretch>
              </p:blipFill>
              <p:spPr>
                <a:xfrm>
                  <a:off x="1252378" y="39994"/>
                  <a:ext cx="312746" cy="458693"/>
                </a:xfrm>
                <a:prstGeom prst="rect">
                  <a:avLst/>
                </a:prstGeom>
                <a:ln w="12700" cap="flat">
                  <a:noFill/>
                  <a:miter lim="400000"/>
                </a:ln>
                <a:effectLst/>
              </p:spPr>
            </p:pic>
            <p:pic>
              <p:nvPicPr>
                <p:cNvPr id="1086" name="Image" descr="Image"/>
                <p:cNvPicPr>
                  <a:picLocks noChangeAspect="1"/>
                </p:cNvPicPr>
                <p:nvPr/>
              </p:nvPicPr>
              <p:blipFill>
                <a:blip r:embed="rId18">
                  <a:extLst/>
                </a:blip>
                <a:stretch>
                  <a:fillRect/>
                </a:stretch>
              </p:blipFill>
              <p:spPr>
                <a:xfrm>
                  <a:off x="822483" y="548960"/>
                  <a:ext cx="458363" cy="472005"/>
                </a:xfrm>
                <a:prstGeom prst="rect">
                  <a:avLst/>
                </a:prstGeom>
                <a:ln w="12700" cap="flat">
                  <a:noFill/>
                  <a:miter lim="400000"/>
                </a:ln>
                <a:effectLst/>
              </p:spPr>
            </p:pic>
            <p:pic>
              <p:nvPicPr>
                <p:cNvPr id="1087" name="Image" descr="Image"/>
                <p:cNvPicPr>
                  <a:picLocks noChangeAspect="1"/>
                </p:cNvPicPr>
                <p:nvPr/>
              </p:nvPicPr>
              <p:blipFill>
                <a:blip r:embed="rId19">
                  <a:extLst/>
                </a:blip>
                <a:stretch>
                  <a:fillRect/>
                </a:stretch>
              </p:blipFill>
              <p:spPr>
                <a:xfrm>
                  <a:off x="1749066" y="306995"/>
                  <a:ext cx="317176" cy="436116"/>
                </a:xfrm>
                <a:prstGeom prst="rect">
                  <a:avLst/>
                </a:prstGeom>
                <a:ln w="12700" cap="flat">
                  <a:noFill/>
                  <a:miter lim="400000"/>
                </a:ln>
                <a:effectLst/>
              </p:spPr>
            </p:pic>
            <p:pic>
              <p:nvPicPr>
                <p:cNvPr id="1088" name="Image" descr="Image"/>
                <p:cNvPicPr>
                  <a:picLocks noChangeAspect="1"/>
                </p:cNvPicPr>
                <p:nvPr/>
              </p:nvPicPr>
              <p:blipFill>
                <a:blip r:embed="rId20">
                  <a:extLst/>
                </a:blip>
                <a:stretch>
                  <a:fillRect/>
                </a:stretch>
              </p:blipFill>
              <p:spPr>
                <a:xfrm>
                  <a:off x="0" y="35586"/>
                  <a:ext cx="406317" cy="467510"/>
                </a:xfrm>
                <a:prstGeom prst="rect">
                  <a:avLst/>
                </a:prstGeom>
                <a:ln w="12700" cap="flat">
                  <a:noFill/>
                  <a:miter lim="400000"/>
                </a:ln>
                <a:effectLst/>
              </p:spPr>
            </p:pic>
            <p:pic>
              <p:nvPicPr>
                <p:cNvPr id="1089" name="Image" descr="Image"/>
                <p:cNvPicPr>
                  <a:picLocks noChangeAspect="1"/>
                </p:cNvPicPr>
                <p:nvPr/>
              </p:nvPicPr>
              <p:blipFill>
                <a:blip r:embed="rId21">
                  <a:extLst/>
                </a:blip>
                <a:stretch>
                  <a:fillRect/>
                </a:stretch>
              </p:blipFill>
              <p:spPr>
                <a:xfrm>
                  <a:off x="52053" y="569098"/>
                  <a:ext cx="302210" cy="431729"/>
                </a:xfrm>
                <a:prstGeom prst="rect">
                  <a:avLst/>
                </a:prstGeom>
                <a:ln w="12700" cap="flat">
                  <a:noFill/>
                  <a:miter lim="400000"/>
                </a:ln>
                <a:effectLst/>
              </p:spPr>
            </p:pic>
            <p:pic>
              <p:nvPicPr>
                <p:cNvPr id="1090" name="Image" descr="Image"/>
                <p:cNvPicPr>
                  <a:picLocks noChangeAspect="1"/>
                </p:cNvPicPr>
                <p:nvPr/>
              </p:nvPicPr>
              <p:blipFill>
                <a:blip r:embed="rId22">
                  <a:extLst/>
                </a:blip>
                <a:stretch>
                  <a:fillRect/>
                </a:stretch>
              </p:blipFill>
              <p:spPr>
                <a:xfrm>
                  <a:off x="456968" y="555406"/>
                  <a:ext cx="347438" cy="459114"/>
                </a:xfrm>
                <a:prstGeom prst="rect">
                  <a:avLst/>
                </a:prstGeom>
                <a:ln w="12700" cap="flat">
                  <a:noFill/>
                  <a:miter lim="400000"/>
                </a:ln>
                <a:effectLst/>
              </p:spPr>
            </p:pic>
            <p:pic>
              <p:nvPicPr>
                <p:cNvPr id="1091" name="Image" descr="Image"/>
                <p:cNvPicPr>
                  <a:picLocks noChangeAspect="1"/>
                </p:cNvPicPr>
                <p:nvPr/>
              </p:nvPicPr>
              <p:blipFill>
                <a:blip r:embed="rId23">
                  <a:extLst/>
                </a:blip>
                <a:stretch>
                  <a:fillRect/>
                </a:stretch>
              </p:blipFill>
              <p:spPr>
                <a:xfrm>
                  <a:off x="456968" y="44088"/>
                  <a:ext cx="320630" cy="450505"/>
                </a:xfrm>
                <a:prstGeom prst="rect">
                  <a:avLst/>
                </a:prstGeom>
                <a:ln w="12700" cap="flat">
                  <a:noFill/>
                  <a:miter lim="400000"/>
                </a:ln>
                <a:effectLst/>
              </p:spPr>
            </p:pic>
            <p:pic>
              <p:nvPicPr>
                <p:cNvPr id="1092" name="Image" descr="Image"/>
                <p:cNvPicPr>
                  <a:picLocks noChangeAspect="1"/>
                </p:cNvPicPr>
                <p:nvPr/>
              </p:nvPicPr>
              <p:blipFill>
                <a:blip r:embed="rId24">
                  <a:extLst/>
                </a:blip>
                <a:stretch>
                  <a:fillRect/>
                </a:stretch>
              </p:blipFill>
              <p:spPr>
                <a:xfrm>
                  <a:off x="825024" y="0"/>
                  <a:ext cx="453282" cy="538682"/>
                </a:xfrm>
                <a:prstGeom prst="rect">
                  <a:avLst/>
                </a:prstGeom>
                <a:ln w="12700" cap="flat">
                  <a:noFill/>
                  <a:miter lim="400000"/>
                </a:ln>
                <a:effectLst/>
              </p:spPr>
            </p:pic>
          </p:grpSp>
        </p:grpSp>
        <p:grpSp>
          <p:nvGrpSpPr>
            <p:cNvPr id="1105" name="Group"/>
            <p:cNvGrpSpPr/>
            <p:nvPr/>
          </p:nvGrpSpPr>
          <p:grpSpPr>
            <a:xfrm>
              <a:off x="8546570" y="0"/>
              <a:ext cx="1509945" cy="8739498"/>
              <a:chOff x="0" y="0"/>
              <a:chExt cx="1509944" cy="8739497"/>
            </a:xfrm>
          </p:grpSpPr>
          <p:pic>
            <p:nvPicPr>
              <p:cNvPr id="1095" name="Image" descr="Image"/>
              <p:cNvPicPr>
                <a:picLocks noChangeAspect="1"/>
              </p:cNvPicPr>
              <p:nvPr/>
            </p:nvPicPr>
            <p:blipFill>
              <a:blip r:embed="rId25">
                <a:extLst/>
              </a:blip>
              <a:stretch>
                <a:fillRect/>
              </a:stretch>
            </p:blipFill>
            <p:spPr>
              <a:xfrm>
                <a:off x="1152896" y="2667850"/>
                <a:ext cx="357049" cy="558203"/>
              </a:xfrm>
              <a:prstGeom prst="rect">
                <a:avLst/>
              </a:prstGeom>
              <a:ln w="12700" cap="flat">
                <a:noFill/>
                <a:miter lim="400000"/>
              </a:ln>
              <a:effectLst/>
            </p:spPr>
          </p:pic>
          <p:pic>
            <p:nvPicPr>
              <p:cNvPr id="1096" name="Image" descr="Image"/>
              <p:cNvPicPr>
                <a:picLocks noChangeAspect="1"/>
              </p:cNvPicPr>
              <p:nvPr/>
            </p:nvPicPr>
            <p:blipFill>
              <a:blip r:embed="rId26">
                <a:extLst/>
              </a:blip>
              <a:stretch>
                <a:fillRect/>
              </a:stretch>
            </p:blipFill>
            <p:spPr>
              <a:xfrm>
                <a:off x="1124377" y="4118140"/>
                <a:ext cx="373681" cy="538683"/>
              </a:xfrm>
              <a:prstGeom prst="rect">
                <a:avLst/>
              </a:prstGeom>
              <a:ln w="12700" cap="flat">
                <a:noFill/>
                <a:miter lim="400000"/>
              </a:ln>
              <a:effectLst/>
            </p:spPr>
          </p:pic>
          <p:pic>
            <p:nvPicPr>
              <p:cNvPr id="1097" name="Image" descr="Image"/>
              <p:cNvPicPr>
                <a:picLocks noChangeAspect="1"/>
              </p:cNvPicPr>
              <p:nvPr/>
            </p:nvPicPr>
            <p:blipFill>
              <a:blip r:embed="rId27">
                <a:extLst/>
              </a:blip>
              <a:stretch>
                <a:fillRect/>
              </a:stretch>
            </p:blipFill>
            <p:spPr>
              <a:xfrm>
                <a:off x="532727" y="5282501"/>
                <a:ext cx="429772" cy="593669"/>
              </a:xfrm>
              <a:prstGeom prst="rect">
                <a:avLst/>
              </a:prstGeom>
              <a:ln w="12700" cap="flat">
                <a:noFill/>
                <a:miter lim="400000"/>
              </a:ln>
              <a:effectLst/>
            </p:spPr>
          </p:pic>
          <p:pic>
            <p:nvPicPr>
              <p:cNvPr id="1098" name="Image" descr="Image"/>
              <p:cNvPicPr>
                <a:picLocks noChangeAspect="1"/>
              </p:cNvPicPr>
              <p:nvPr/>
            </p:nvPicPr>
            <p:blipFill>
              <a:blip r:embed="rId28">
                <a:extLst/>
              </a:blip>
              <a:stretch>
                <a:fillRect/>
              </a:stretch>
            </p:blipFill>
            <p:spPr>
              <a:xfrm>
                <a:off x="1089370" y="1461031"/>
                <a:ext cx="387867" cy="551963"/>
              </a:xfrm>
              <a:prstGeom prst="rect">
                <a:avLst/>
              </a:prstGeom>
              <a:ln w="12700" cap="flat">
                <a:noFill/>
                <a:miter lim="400000"/>
              </a:ln>
              <a:effectLst/>
            </p:spPr>
          </p:pic>
          <p:pic>
            <p:nvPicPr>
              <p:cNvPr id="1099" name="Image" descr="Image"/>
              <p:cNvPicPr>
                <a:picLocks noChangeAspect="1"/>
              </p:cNvPicPr>
              <p:nvPr/>
            </p:nvPicPr>
            <p:blipFill>
              <a:blip r:embed="rId29">
                <a:extLst/>
              </a:blip>
              <a:stretch>
                <a:fillRect/>
              </a:stretch>
            </p:blipFill>
            <p:spPr>
              <a:xfrm>
                <a:off x="0" y="5290475"/>
                <a:ext cx="367817" cy="567051"/>
              </a:xfrm>
              <a:prstGeom prst="rect">
                <a:avLst/>
              </a:prstGeom>
              <a:ln w="12700" cap="flat">
                <a:noFill/>
                <a:miter lim="400000"/>
              </a:ln>
              <a:effectLst/>
            </p:spPr>
          </p:pic>
          <p:pic>
            <p:nvPicPr>
              <p:cNvPr id="1100" name="Image" descr="Image"/>
              <p:cNvPicPr>
                <a:picLocks noChangeAspect="1"/>
              </p:cNvPicPr>
              <p:nvPr/>
            </p:nvPicPr>
            <p:blipFill>
              <a:blip r:embed="rId30">
                <a:extLst/>
              </a:blip>
              <a:stretch>
                <a:fillRect/>
              </a:stretch>
            </p:blipFill>
            <p:spPr>
              <a:xfrm>
                <a:off x="1098814" y="6744279"/>
                <a:ext cx="368979" cy="526604"/>
              </a:xfrm>
              <a:prstGeom prst="rect">
                <a:avLst/>
              </a:prstGeom>
              <a:ln w="12700" cap="flat">
                <a:noFill/>
                <a:miter lim="400000"/>
              </a:ln>
              <a:effectLst/>
            </p:spPr>
          </p:pic>
          <p:pic>
            <p:nvPicPr>
              <p:cNvPr id="1101" name="Image" descr="Image"/>
              <p:cNvPicPr>
                <a:picLocks noChangeAspect="1"/>
              </p:cNvPicPr>
              <p:nvPr/>
            </p:nvPicPr>
            <p:blipFill>
              <a:blip r:embed="rId31">
                <a:extLst/>
              </a:blip>
              <a:stretch>
                <a:fillRect/>
              </a:stretch>
            </p:blipFill>
            <p:spPr>
              <a:xfrm>
                <a:off x="1059005" y="8181295"/>
                <a:ext cx="417395" cy="558203"/>
              </a:xfrm>
              <a:prstGeom prst="rect">
                <a:avLst/>
              </a:prstGeom>
              <a:ln w="12700" cap="flat">
                <a:noFill/>
                <a:miter lim="400000"/>
              </a:ln>
              <a:effectLst/>
            </p:spPr>
          </p:pic>
          <p:pic>
            <p:nvPicPr>
              <p:cNvPr id="1102" name="Image" descr="Image"/>
              <p:cNvPicPr>
                <a:picLocks noChangeAspect="1"/>
              </p:cNvPicPr>
              <p:nvPr/>
            </p:nvPicPr>
            <p:blipFill>
              <a:blip r:embed="rId32">
                <a:extLst/>
              </a:blip>
              <a:stretch>
                <a:fillRect/>
              </a:stretch>
            </p:blipFill>
            <p:spPr>
              <a:xfrm>
                <a:off x="1127409" y="5300235"/>
                <a:ext cx="311789" cy="558202"/>
              </a:xfrm>
              <a:prstGeom prst="rect">
                <a:avLst/>
              </a:prstGeom>
              <a:ln w="12700" cap="flat">
                <a:noFill/>
                <a:miter lim="400000"/>
              </a:ln>
              <a:effectLst/>
            </p:spPr>
          </p:pic>
          <p:pic>
            <p:nvPicPr>
              <p:cNvPr id="1103" name="Image" descr="Image"/>
              <p:cNvPicPr>
                <a:picLocks noChangeAspect="1"/>
              </p:cNvPicPr>
              <p:nvPr/>
            </p:nvPicPr>
            <p:blipFill>
              <a:blip r:embed="rId33">
                <a:extLst/>
              </a:blip>
              <a:stretch>
                <a:fillRect/>
              </a:stretch>
            </p:blipFill>
            <p:spPr>
              <a:xfrm>
                <a:off x="1037346" y="0"/>
                <a:ext cx="460712" cy="593668"/>
              </a:xfrm>
              <a:prstGeom prst="rect">
                <a:avLst/>
              </a:prstGeom>
              <a:ln w="12700" cap="flat">
                <a:noFill/>
                <a:miter lim="400000"/>
              </a:ln>
              <a:effectLst/>
            </p:spPr>
          </p:pic>
          <p:pic>
            <p:nvPicPr>
              <p:cNvPr id="1104" name="Image" descr="Image"/>
              <p:cNvPicPr>
                <a:picLocks noChangeAspect="1"/>
              </p:cNvPicPr>
              <p:nvPr/>
            </p:nvPicPr>
            <p:blipFill>
              <a:blip r:embed="rId34">
                <a:extLst/>
              </a:blip>
              <a:stretch>
                <a:fillRect/>
              </a:stretch>
            </p:blipFill>
            <p:spPr>
              <a:xfrm>
                <a:off x="583196" y="2677610"/>
                <a:ext cx="475537" cy="538683"/>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0" name="Size"/>
          <p:cNvSpPr txBox="1"/>
          <p:nvPr>
            <p:ph type="ctrTitle"/>
          </p:nvPr>
        </p:nvSpPr>
        <p:spPr>
          <a:xfrm>
            <a:off x="1270000" y="-3466454"/>
            <a:ext cx="10464800" cy="3302001"/>
          </a:xfrm>
          <a:prstGeom prst="rect">
            <a:avLst/>
          </a:prstGeom>
        </p:spPr>
        <p:txBody>
          <a:bodyPr/>
          <a:lstStyle/>
          <a:p>
            <a:pPr/>
            <a:r>
              <a:t>Size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44" name="Group"/>
          <p:cNvGrpSpPr/>
          <p:nvPr/>
        </p:nvGrpSpPr>
        <p:grpSpPr>
          <a:xfrm flipH="1">
            <a:off x="4622494" y="5168072"/>
            <a:ext cx="3759812" cy="3784863"/>
            <a:chOff x="0" y="0"/>
            <a:chExt cx="3759811" cy="3784862"/>
          </a:xfrm>
        </p:grpSpPr>
        <p:pic>
          <p:nvPicPr>
            <p:cNvPr id="1114"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1115" name="Image" descr="Image"/>
            <p:cNvPicPr>
              <a:picLocks noChangeAspect="1"/>
            </p:cNvPicPr>
            <p:nvPr/>
          </p:nvPicPr>
          <p:blipFill>
            <a:blip r:embed="rId4">
              <a:extLst/>
            </a:blip>
            <a:stretch>
              <a:fillRect/>
            </a:stretch>
          </p:blipFill>
          <p:spPr>
            <a:xfrm>
              <a:off x="3137689" y="1520374"/>
              <a:ext cx="593563" cy="763152"/>
            </a:xfrm>
            <a:prstGeom prst="rect">
              <a:avLst/>
            </a:prstGeom>
            <a:ln w="12700" cap="flat">
              <a:noFill/>
              <a:miter lim="400000"/>
            </a:ln>
            <a:effectLst/>
          </p:spPr>
        </p:pic>
        <p:pic>
          <p:nvPicPr>
            <p:cNvPr id="1116" name="Image" descr="Image"/>
            <p:cNvPicPr>
              <a:picLocks noChangeAspect="1"/>
            </p:cNvPicPr>
            <p:nvPr/>
          </p:nvPicPr>
          <p:blipFill>
            <a:blip r:embed="rId5">
              <a:extLst/>
            </a:blip>
            <a:stretch>
              <a:fillRect/>
            </a:stretch>
          </p:blipFill>
          <p:spPr>
            <a:xfrm>
              <a:off x="659316" y="3115494"/>
              <a:ext cx="542799" cy="645066"/>
            </a:xfrm>
            <a:prstGeom prst="rect">
              <a:avLst/>
            </a:prstGeom>
            <a:ln w="12700" cap="flat">
              <a:noFill/>
              <a:miter lim="400000"/>
            </a:ln>
            <a:effectLst/>
          </p:spPr>
        </p:pic>
        <p:pic>
          <p:nvPicPr>
            <p:cNvPr id="1117"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1118"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1119" name="Image" descr="Image"/>
            <p:cNvPicPr>
              <a:picLocks noChangeAspect="1"/>
            </p:cNvPicPr>
            <p:nvPr/>
          </p:nvPicPr>
          <p:blipFill>
            <a:blip r:embed="rId8">
              <a:extLst/>
            </a:blip>
            <a:stretch>
              <a:fillRect/>
            </a:stretch>
          </p:blipFill>
          <p:spPr>
            <a:xfrm>
              <a:off x="2569701" y="1527691"/>
              <a:ext cx="464465" cy="660969"/>
            </a:xfrm>
            <a:prstGeom prst="rect">
              <a:avLst/>
            </a:prstGeom>
            <a:ln w="12700" cap="flat">
              <a:noFill/>
              <a:miter lim="400000"/>
            </a:ln>
            <a:effectLst/>
          </p:spPr>
        </p:pic>
        <p:pic>
          <p:nvPicPr>
            <p:cNvPr id="1120" name="Image" descr="Image"/>
            <p:cNvPicPr>
              <a:picLocks noChangeAspect="1"/>
            </p:cNvPicPr>
            <p:nvPr/>
          </p:nvPicPr>
          <p:blipFill>
            <a:blip r:embed="rId9">
              <a:extLst/>
            </a:blip>
            <a:stretch>
              <a:fillRect/>
            </a:stretch>
          </p:blipFill>
          <p:spPr>
            <a:xfrm>
              <a:off x="3210266" y="794449"/>
              <a:ext cx="448407" cy="640581"/>
            </a:xfrm>
            <a:prstGeom prst="rect">
              <a:avLst/>
            </a:prstGeom>
            <a:ln w="12700" cap="flat">
              <a:noFill/>
              <a:miter lim="400000"/>
            </a:ln>
            <a:effectLst/>
          </p:spPr>
        </p:pic>
        <p:pic>
          <p:nvPicPr>
            <p:cNvPr id="1121"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1122"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1123" name="Image" descr="Image"/>
            <p:cNvPicPr>
              <a:picLocks noChangeAspect="1"/>
            </p:cNvPicPr>
            <p:nvPr/>
          </p:nvPicPr>
          <p:blipFill>
            <a:blip r:embed="rId12">
              <a:extLst/>
            </a:blip>
            <a:stretch>
              <a:fillRect/>
            </a:stretch>
          </p:blipFill>
          <p:spPr>
            <a:xfrm>
              <a:off x="2537013" y="21663"/>
              <a:ext cx="515514" cy="681215"/>
            </a:xfrm>
            <a:prstGeom prst="rect">
              <a:avLst/>
            </a:prstGeom>
            <a:ln w="12700" cap="flat">
              <a:noFill/>
              <a:miter lim="400000"/>
            </a:ln>
            <a:effectLst/>
          </p:spPr>
        </p:pic>
        <p:pic>
          <p:nvPicPr>
            <p:cNvPr id="1124"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1125"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1126"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1127"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1128"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1129"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1130"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1131"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1132" name="Image" descr="Image"/>
            <p:cNvPicPr>
              <a:picLocks noChangeAspect="1"/>
            </p:cNvPicPr>
            <p:nvPr/>
          </p:nvPicPr>
          <p:blipFill>
            <a:blip r:embed="rId21">
              <a:extLst/>
            </a:blip>
            <a:stretch>
              <a:fillRect/>
            </a:stretch>
          </p:blipFill>
          <p:spPr>
            <a:xfrm>
              <a:off x="2544857" y="780519"/>
              <a:ext cx="499826" cy="668441"/>
            </a:xfrm>
            <a:prstGeom prst="rect">
              <a:avLst/>
            </a:prstGeom>
            <a:ln w="12700" cap="flat">
              <a:noFill/>
              <a:miter lim="400000"/>
            </a:ln>
            <a:effectLst/>
          </p:spPr>
        </p:pic>
        <p:pic>
          <p:nvPicPr>
            <p:cNvPr id="1133"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1134"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1135" name="Image" descr="Image"/>
            <p:cNvPicPr>
              <a:picLocks noChangeAspect="1"/>
            </p:cNvPicPr>
            <p:nvPr/>
          </p:nvPicPr>
          <p:blipFill>
            <a:blip r:embed="rId23">
              <a:extLst/>
            </a:blip>
            <a:stretch>
              <a:fillRect/>
            </a:stretch>
          </p:blipFill>
          <p:spPr>
            <a:xfrm>
              <a:off x="1993979" y="2268463"/>
              <a:ext cx="373363" cy="668441"/>
            </a:xfrm>
            <a:prstGeom prst="rect">
              <a:avLst/>
            </a:prstGeom>
            <a:ln w="12700" cap="flat">
              <a:noFill/>
              <a:miter lim="400000"/>
            </a:ln>
            <a:effectLst/>
          </p:spPr>
        </p:pic>
        <p:pic>
          <p:nvPicPr>
            <p:cNvPr id="1136"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1137"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1138" name="Image" descr="Image"/>
            <p:cNvPicPr>
              <a:picLocks noChangeAspect="1"/>
            </p:cNvPicPr>
            <p:nvPr/>
          </p:nvPicPr>
          <p:blipFill>
            <a:blip r:embed="rId13">
              <a:extLst/>
            </a:blip>
            <a:stretch>
              <a:fillRect/>
            </a:stretch>
          </p:blipFill>
          <p:spPr>
            <a:xfrm>
              <a:off x="0" y="752469"/>
              <a:ext cx="584655" cy="724541"/>
            </a:xfrm>
            <a:prstGeom prst="rect">
              <a:avLst/>
            </a:prstGeom>
            <a:ln w="12700" cap="flat">
              <a:noFill/>
              <a:miter lim="400000"/>
            </a:ln>
            <a:effectLst/>
          </p:spPr>
        </p:pic>
        <p:pic>
          <p:nvPicPr>
            <p:cNvPr id="1139"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1140" name="Image" descr="Image"/>
            <p:cNvPicPr>
              <a:picLocks noChangeAspect="1"/>
            </p:cNvPicPr>
            <p:nvPr/>
          </p:nvPicPr>
          <p:blipFill>
            <a:blip r:embed="rId27">
              <a:extLst/>
            </a:blip>
            <a:stretch>
              <a:fillRect/>
            </a:stretch>
          </p:blipFill>
          <p:spPr>
            <a:xfrm>
              <a:off x="3172172" y="2268463"/>
              <a:ext cx="587640" cy="668441"/>
            </a:xfrm>
            <a:prstGeom prst="rect">
              <a:avLst/>
            </a:prstGeom>
            <a:ln w="12700" cap="flat">
              <a:noFill/>
              <a:miter lim="400000"/>
            </a:ln>
            <a:effectLst/>
          </p:spPr>
        </p:pic>
        <p:pic>
          <p:nvPicPr>
            <p:cNvPr id="1141" name="Image" descr="Image"/>
            <p:cNvPicPr>
              <a:picLocks noChangeAspect="1"/>
            </p:cNvPicPr>
            <p:nvPr/>
          </p:nvPicPr>
          <p:blipFill>
            <a:blip r:embed="rId28">
              <a:extLst/>
            </a:blip>
            <a:stretch>
              <a:fillRect/>
            </a:stretch>
          </p:blipFill>
          <p:spPr>
            <a:xfrm>
              <a:off x="3210266" y="3117492"/>
              <a:ext cx="534391" cy="605351"/>
            </a:xfrm>
            <a:prstGeom prst="rect">
              <a:avLst/>
            </a:prstGeom>
            <a:ln w="12700" cap="flat">
              <a:noFill/>
              <a:miter lim="400000"/>
            </a:ln>
            <a:effectLst/>
          </p:spPr>
        </p:pic>
        <p:pic>
          <p:nvPicPr>
            <p:cNvPr id="1142"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1143" name="Image" descr="Image"/>
            <p:cNvPicPr>
              <a:picLocks noChangeAspect="1"/>
            </p:cNvPicPr>
            <p:nvPr/>
          </p:nvPicPr>
          <p:blipFill>
            <a:blip r:embed="rId29">
              <a:extLst/>
            </a:blip>
            <a:stretch>
              <a:fillRect/>
            </a:stretch>
          </p:blipFill>
          <p:spPr>
            <a:xfrm>
              <a:off x="2087" y="28050"/>
              <a:ext cx="535211" cy="668441"/>
            </a:xfrm>
            <a:prstGeom prst="rect">
              <a:avLst/>
            </a:prstGeom>
            <a:ln w="12700" cap="flat">
              <a:noFill/>
              <a:miter lim="400000"/>
            </a:ln>
            <a:effectLst/>
          </p:spPr>
        </p:pic>
      </p:grpSp>
      <p:pic>
        <p:nvPicPr>
          <p:cNvPr id="1145"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114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14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193" name="Group"/>
          <p:cNvGrpSpPr/>
          <p:nvPr/>
        </p:nvGrpSpPr>
        <p:grpSpPr>
          <a:xfrm>
            <a:off x="143751" y="171451"/>
            <a:ext cx="1270001" cy="9410697"/>
            <a:chOff x="0" y="0"/>
            <a:chExt cx="1270000" cy="9410696"/>
          </a:xfrm>
        </p:grpSpPr>
        <p:grpSp>
          <p:nvGrpSpPr>
            <p:cNvPr id="1152" name="Group"/>
            <p:cNvGrpSpPr/>
            <p:nvPr/>
          </p:nvGrpSpPr>
          <p:grpSpPr>
            <a:xfrm flipH="1">
              <a:off x="0" y="0"/>
              <a:ext cx="1270000" cy="1270000"/>
              <a:chOff x="0" y="0"/>
              <a:chExt cx="1270000" cy="1270000"/>
            </a:xfrm>
          </p:grpSpPr>
          <p:sp>
            <p:nvSpPr>
              <p:cNvPr id="11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51" name="Group"/>
              <p:cNvGrpSpPr/>
              <p:nvPr/>
            </p:nvGrpSpPr>
            <p:grpSpPr>
              <a:xfrm>
                <a:off x="46001" y="46001"/>
                <a:ext cx="1177998" cy="1177998"/>
                <a:chOff x="0" y="0"/>
                <a:chExt cx="1177997" cy="1177997"/>
              </a:xfrm>
            </p:grpSpPr>
            <p:pic>
              <p:nvPicPr>
                <p:cNvPr id="1149"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150"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155" name="Group"/>
            <p:cNvGrpSpPr/>
            <p:nvPr/>
          </p:nvGrpSpPr>
          <p:grpSpPr>
            <a:xfrm flipH="1">
              <a:off x="0" y="6776780"/>
              <a:ext cx="1270000" cy="1270001"/>
              <a:chOff x="0" y="0"/>
              <a:chExt cx="1270000" cy="1270000"/>
            </a:xfrm>
          </p:grpSpPr>
          <p:sp>
            <p:nvSpPr>
              <p:cNvPr id="11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154"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158" name="Group"/>
            <p:cNvGrpSpPr/>
            <p:nvPr/>
          </p:nvGrpSpPr>
          <p:grpSpPr>
            <a:xfrm flipH="1">
              <a:off x="0" y="8140696"/>
              <a:ext cx="1270000" cy="1270001"/>
              <a:chOff x="0" y="0"/>
              <a:chExt cx="1270000" cy="1270000"/>
            </a:xfrm>
          </p:grpSpPr>
          <p:sp>
            <p:nvSpPr>
              <p:cNvPr id="11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157"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1168" name="Group"/>
            <p:cNvGrpSpPr/>
            <p:nvPr/>
          </p:nvGrpSpPr>
          <p:grpSpPr>
            <a:xfrm flipH="1">
              <a:off x="0" y="1356782"/>
              <a:ext cx="1270000" cy="1270001"/>
              <a:chOff x="0" y="0"/>
              <a:chExt cx="1270000" cy="1270000"/>
            </a:xfrm>
          </p:grpSpPr>
          <p:sp>
            <p:nvSpPr>
              <p:cNvPr id="11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67" name="Group"/>
              <p:cNvGrpSpPr/>
              <p:nvPr/>
            </p:nvGrpSpPr>
            <p:grpSpPr>
              <a:xfrm flipH="1">
                <a:off x="47625" y="56900"/>
                <a:ext cx="1174751" cy="1156200"/>
                <a:chOff x="0" y="0"/>
                <a:chExt cx="1174749" cy="1156199"/>
              </a:xfrm>
            </p:grpSpPr>
            <p:pic>
              <p:nvPicPr>
                <p:cNvPr id="1160"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1161"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1162"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1163"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1164"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1165"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1166"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1176" name="Group"/>
            <p:cNvGrpSpPr/>
            <p:nvPr/>
          </p:nvGrpSpPr>
          <p:grpSpPr>
            <a:xfrm flipH="1">
              <a:off x="0" y="4057648"/>
              <a:ext cx="1270000" cy="1270001"/>
              <a:chOff x="0" y="0"/>
              <a:chExt cx="1270000" cy="1270000"/>
            </a:xfrm>
          </p:grpSpPr>
          <p:sp>
            <p:nvSpPr>
              <p:cNvPr id="11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75" name="Group"/>
              <p:cNvGrpSpPr/>
              <p:nvPr/>
            </p:nvGrpSpPr>
            <p:grpSpPr>
              <a:xfrm>
                <a:off x="47624" y="74251"/>
                <a:ext cx="1174751" cy="1129000"/>
                <a:chOff x="0" y="0"/>
                <a:chExt cx="1174749" cy="1128998"/>
              </a:xfrm>
            </p:grpSpPr>
            <p:pic>
              <p:nvPicPr>
                <p:cNvPr id="1170"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1171"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1172"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1173"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1174"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1183" name="Group"/>
            <p:cNvGrpSpPr/>
            <p:nvPr/>
          </p:nvGrpSpPr>
          <p:grpSpPr>
            <a:xfrm flipH="1">
              <a:off x="0" y="5414431"/>
              <a:ext cx="1270000" cy="1270001"/>
              <a:chOff x="0" y="0"/>
              <a:chExt cx="1270000" cy="1270000"/>
            </a:xfrm>
          </p:grpSpPr>
          <p:sp>
            <p:nvSpPr>
              <p:cNvPr id="11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82" name="Group"/>
              <p:cNvGrpSpPr/>
              <p:nvPr/>
            </p:nvGrpSpPr>
            <p:grpSpPr>
              <a:xfrm>
                <a:off x="47625" y="45767"/>
                <a:ext cx="1174751" cy="1178466"/>
                <a:chOff x="0" y="0"/>
                <a:chExt cx="1174750" cy="1178465"/>
              </a:xfrm>
            </p:grpSpPr>
            <p:pic>
              <p:nvPicPr>
                <p:cNvPr id="1178"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1179"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1180"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1181"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1192" name="Group"/>
            <p:cNvGrpSpPr/>
            <p:nvPr/>
          </p:nvGrpSpPr>
          <p:grpSpPr>
            <a:xfrm flipH="1">
              <a:off x="0" y="2713565"/>
              <a:ext cx="1270000" cy="1270001"/>
              <a:chOff x="0" y="0"/>
              <a:chExt cx="1270000" cy="1270000"/>
            </a:xfrm>
          </p:grpSpPr>
          <p:sp>
            <p:nvSpPr>
              <p:cNvPr id="11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91" name="Group"/>
              <p:cNvGrpSpPr/>
              <p:nvPr/>
            </p:nvGrpSpPr>
            <p:grpSpPr>
              <a:xfrm>
                <a:off x="63500" y="30985"/>
                <a:ext cx="1111251" cy="1217225"/>
                <a:chOff x="0" y="0"/>
                <a:chExt cx="1111250" cy="1217223"/>
              </a:xfrm>
            </p:grpSpPr>
            <p:pic>
              <p:nvPicPr>
                <p:cNvPr id="1185"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1186"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1187"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1188"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1189"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1190"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239" name="Group"/>
          <p:cNvGrpSpPr/>
          <p:nvPr/>
        </p:nvGrpSpPr>
        <p:grpSpPr>
          <a:xfrm>
            <a:off x="11578348" y="171451"/>
            <a:ext cx="1270001" cy="9410698"/>
            <a:chOff x="0" y="0"/>
            <a:chExt cx="1270000" cy="9410696"/>
          </a:xfrm>
        </p:grpSpPr>
        <p:grpSp>
          <p:nvGrpSpPr>
            <p:cNvPr id="1198" name="Group"/>
            <p:cNvGrpSpPr/>
            <p:nvPr/>
          </p:nvGrpSpPr>
          <p:grpSpPr>
            <a:xfrm flipH="1">
              <a:off x="0" y="0"/>
              <a:ext cx="1270000" cy="1270000"/>
              <a:chOff x="0" y="0"/>
              <a:chExt cx="1270000" cy="1270000"/>
            </a:xfrm>
          </p:grpSpPr>
          <p:sp>
            <p:nvSpPr>
              <p:cNvPr id="11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97" name="Group"/>
              <p:cNvGrpSpPr/>
              <p:nvPr/>
            </p:nvGrpSpPr>
            <p:grpSpPr>
              <a:xfrm>
                <a:off x="46001" y="46001"/>
                <a:ext cx="1177998" cy="1177998"/>
                <a:chOff x="0" y="0"/>
                <a:chExt cx="1177997" cy="1177997"/>
              </a:xfrm>
            </p:grpSpPr>
            <p:pic>
              <p:nvPicPr>
                <p:cNvPr id="1195"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196"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201" name="Group"/>
            <p:cNvGrpSpPr/>
            <p:nvPr/>
          </p:nvGrpSpPr>
          <p:grpSpPr>
            <a:xfrm flipH="1">
              <a:off x="0" y="6776780"/>
              <a:ext cx="1270000" cy="1270001"/>
              <a:chOff x="0" y="0"/>
              <a:chExt cx="1270000" cy="1270000"/>
            </a:xfrm>
          </p:grpSpPr>
          <p:sp>
            <p:nvSpPr>
              <p:cNvPr id="11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200"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204" name="Group"/>
            <p:cNvGrpSpPr/>
            <p:nvPr/>
          </p:nvGrpSpPr>
          <p:grpSpPr>
            <a:xfrm flipH="1">
              <a:off x="0" y="8140696"/>
              <a:ext cx="1270000" cy="1270001"/>
              <a:chOff x="0" y="0"/>
              <a:chExt cx="1270000" cy="1270000"/>
            </a:xfrm>
          </p:grpSpPr>
          <p:sp>
            <p:nvSpPr>
              <p:cNvPr id="12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203"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1214" name="Group"/>
            <p:cNvGrpSpPr/>
            <p:nvPr/>
          </p:nvGrpSpPr>
          <p:grpSpPr>
            <a:xfrm flipH="1">
              <a:off x="0" y="1356782"/>
              <a:ext cx="1270000" cy="1270001"/>
              <a:chOff x="0" y="0"/>
              <a:chExt cx="1270000" cy="1270000"/>
            </a:xfrm>
          </p:grpSpPr>
          <p:sp>
            <p:nvSpPr>
              <p:cNvPr id="12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13" name="Group"/>
              <p:cNvGrpSpPr/>
              <p:nvPr/>
            </p:nvGrpSpPr>
            <p:grpSpPr>
              <a:xfrm flipH="1">
                <a:off x="47625" y="56900"/>
                <a:ext cx="1174751" cy="1156200"/>
                <a:chOff x="0" y="0"/>
                <a:chExt cx="1174749" cy="1156199"/>
              </a:xfrm>
            </p:grpSpPr>
            <p:pic>
              <p:nvPicPr>
                <p:cNvPr id="1206"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1207"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1208"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1209"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1210"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1211"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1212"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1222" name="Group"/>
            <p:cNvGrpSpPr/>
            <p:nvPr/>
          </p:nvGrpSpPr>
          <p:grpSpPr>
            <a:xfrm flipH="1">
              <a:off x="0" y="4057648"/>
              <a:ext cx="1270000" cy="1270001"/>
              <a:chOff x="0" y="0"/>
              <a:chExt cx="1270000" cy="1270000"/>
            </a:xfrm>
          </p:grpSpPr>
          <p:sp>
            <p:nvSpPr>
              <p:cNvPr id="12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21" name="Group"/>
              <p:cNvGrpSpPr/>
              <p:nvPr/>
            </p:nvGrpSpPr>
            <p:grpSpPr>
              <a:xfrm>
                <a:off x="47624" y="74251"/>
                <a:ext cx="1174751" cy="1129000"/>
                <a:chOff x="0" y="0"/>
                <a:chExt cx="1174749" cy="1128998"/>
              </a:xfrm>
            </p:grpSpPr>
            <p:pic>
              <p:nvPicPr>
                <p:cNvPr id="1216"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1217"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1218"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1219"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1220"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1229" name="Group"/>
            <p:cNvGrpSpPr/>
            <p:nvPr/>
          </p:nvGrpSpPr>
          <p:grpSpPr>
            <a:xfrm flipH="1">
              <a:off x="0" y="5414431"/>
              <a:ext cx="1270000" cy="1270001"/>
              <a:chOff x="0" y="0"/>
              <a:chExt cx="1270000" cy="1270000"/>
            </a:xfrm>
          </p:grpSpPr>
          <p:sp>
            <p:nvSpPr>
              <p:cNvPr id="12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28" name="Group"/>
              <p:cNvGrpSpPr/>
              <p:nvPr/>
            </p:nvGrpSpPr>
            <p:grpSpPr>
              <a:xfrm>
                <a:off x="47625" y="45767"/>
                <a:ext cx="1174751" cy="1178466"/>
                <a:chOff x="0" y="0"/>
                <a:chExt cx="1174750" cy="1178465"/>
              </a:xfrm>
            </p:grpSpPr>
            <p:pic>
              <p:nvPicPr>
                <p:cNvPr id="1224"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1225"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1226"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1227"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1238" name="Group"/>
            <p:cNvGrpSpPr/>
            <p:nvPr/>
          </p:nvGrpSpPr>
          <p:grpSpPr>
            <a:xfrm flipH="1">
              <a:off x="0" y="2713565"/>
              <a:ext cx="1270000" cy="1270001"/>
              <a:chOff x="0" y="0"/>
              <a:chExt cx="1270000" cy="1270000"/>
            </a:xfrm>
          </p:grpSpPr>
          <p:sp>
            <p:nvSpPr>
              <p:cNvPr id="12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37" name="Group"/>
              <p:cNvGrpSpPr/>
              <p:nvPr/>
            </p:nvGrpSpPr>
            <p:grpSpPr>
              <a:xfrm>
                <a:off x="63500" y="30985"/>
                <a:ext cx="1111251" cy="1217225"/>
                <a:chOff x="0" y="0"/>
                <a:chExt cx="1111250" cy="1217223"/>
              </a:xfrm>
            </p:grpSpPr>
            <p:pic>
              <p:nvPicPr>
                <p:cNvPr id="1231"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1232"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1233"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1234"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1235"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1236"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0" name="Group"/>
          <p:cNvGrpSpPr/>
          <p:nvPr/>
        </p:nvGrpSpPr>
        <p:grpSpPr>
          <a:xfrm>
            <a:off x="435170" y="1102368"/>
            <a:ext cx="11992836" cy="4873394"/>
            <a:chOff x="0" y="0"/>
            <a:chExt cx="11992834" cy="4873393"/>
          </a:xfrm>
        </p:grpSpPr>
        <p:pic>
          <p:nvPicPr>
            <p:cNvPr id="126" name="Image" descr="Image"/>
            <p:cNvPicPr>
              <a:picLocks noChangeAspect="1"/>
            </p:cNvPicPr>
            <p:nvPr/>
          </p:nvPicPr>
          <p:blipFill>
            <a:blip r:embed="rId3">
              <a:extLst/>
            </a:blip>
            <a:stretch>
              <a:fillRect/>
            </a:stretch>
          </p:blipFill>
          <p:spPr>
            <a:xfrm>
              <a:off x="0" y="3046876"/>
              <a:ext cx="1270000" cy="1826518"/>
            </a:xfrm>
            <a:prstGeom prst="rect">
              <a:avLst/>
            </a:prstGeom>
            <a:ln w="12700" cap="flat">
              <a:noFill/>
              <a:miter lim="400000"/>
            </a:ln>
            <a:effectLst/>
          </p:spPr>
        </p:pic>
        <p:pic>
          <p:nvPicPr>
            <p:cNvPr id="127" name="Image" descr="Image"/>
            <p:cNvPicPr>
              <a:picLocks noChangeAspect="1"/>
            </p:cNvPicPr>
            <p:nvPr/>
          </p:nvPicPr>
          <p:blipFill>
            <a:blip r:embed="rId4">
              <a:extLst/>
            </a:blip>
            <a:stretch>
              <a:fillRect/>
            </a:stretch>
          </p:blipFill>
          <p:spPr>
            <a:xfrm>
              <a:off x="10393216" y="2793428"/>
              <a:ext cx="1599619" cy="1962006"/>
            </a:xfrm>
            <a:prstGeom prst="rect">
              <a:avLst/>
            </a:prstGeom>
            <a:ln w="12700" cap="flat">
              <a:noFill/>
              <a:miter lim="400000"/>
            </a:ln>
            <a:effectLst/>
          </p:spPr>
        </p:pic>
        <p:sp>
          <p:nvSpPr>
            <p:cNvPr id="128" name="Quote Bubble"/>
            <p:cNvSpPr/>
            <p:nvPr/>
          </p:nvSpPr>
          <p:spPr>
            <a:xfrm>
              <a:off x="1062963" y="25626"/>
              <a:ext cx="3175001" cy="2286001"/>
            </a:xfrm>
            <a:prstGeom prst="wedgeEllipseCallout">
              <a:avLst>
                <a:gd name="adj1" fmla="val -50900"/>
                <a:gd name="adj2" fmla="val 76398"/>
              </a:avLst>
            </a:prstGeom>
            <a:solidFill>
              <a:schemeClr val="accent1"/>
            </a:solidFill>
            <a:ln w="152400" cap="flat">
              <a:solidFill>
                <a:srgbClr val="000000"/>
              </a:solidFill>
              <a:prstDash val="solid"/>
              <a:miter lim="400000"/>
            </a:ln>
            <a:effectLst/>
          </p:spPr>
          <p:txBody>
            <a:bodyPr wrap="square" lIns="50800" tIns="50800" rIns="50800" bIns="50800" numCol="1" anchor="ctr">
              <a:noAutofit/>
            </a:bodyPr>
            <a:lstStyle/>
            <a:p>
              <a:pPr>
                <a:defRPr sz="5700">
                  <a:solidFill>
                    <a:srgbClr val="FFFFFF"/>
                  </a:solidFill>
                </a:defRPr>
              </a:pPr>
            </a:p>
          </p:txBody>
        </p:sp>
        <p:sp>
          <p:nvSpPr>
            <p:cNvPr id="129" name="Quote Bubble"/>
            <p:cNvSpPr/>
            <p:nvPr/>
          </p:nvSpPr>
          <p:spPr>
            <a:xfrm flipH="1">
              <a:off x="7339017" y="0"/>
              <a:ext cx="3181064" cy="2286000"/>
            </a:xfrm>
            <a:prstGeom prst="wedgeEllipseCallout">
              <a:avLst>
                <a:gd name="adj1" fmla="val -50975"/>
                <a:gd name="adj2" fmla="val 78658"/>
              </a:avLst>
            </a:prstGeom>
            <a:solidFill>
              <a:schemeClr val="accent3"/>
            </a:solidFill>
            <a:ln w="152400" cap="flat">
              <a:solidFill>
                <a:srgbClr val="000000"/>
              </a:solidFill>
              <a:prstDash val="solid"/>
              <a:miter lim="400000"/>
            </a:ln>
            <a:effectLst/>
          </p:spPr>
          <p:txBody>
            <a:bodyPr wrap="square" lIns="50800" tIns="50800" rIns="50800" bIns="50800" numCol="1" anchor="ctr">
              <a:noAutofit/>
            </a:bodyPr>
            <a:lstStyle/>
            <a:p>
              <a:pPr>
                <a:defRPr sz="5700">
                  <a:solidFill>
                    <a:srgbClr val="FFFFFF"/>
                  </a:solidFill>
                </a:defRPr>
              </a:pPr>
            </a:p>
          </p:txBody>
        </p:sp>
      </p:gr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24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24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291" name="Group"/>
          <p:cNvGrpSpPr/>
          <p:nvPr/>
        </p:nvGrpSpPr>
        <p:grpSpPr>
          <a:xfrm>
            <a:off x="143751" y="171451"/>
            <a:ext cx="1270001" cy="9410697"/>
            <a:chOff x="0" y="0"/>
            <a:chExt cx="1270000" cy="9410696"/>
          </a:xfrm>
        </p:grpSpPr>
        <p:grpSp>
          <p:nvGrpSpPr>
            <p:cNvPr id="1250" name="Group"/>
            <p:cNvGrpSpPr/>
            <p:nvPr/>
          </p:nvGrpSpPr>
          <p:grpSpPr>
            <a:xfrm flipH="1">
              <a:off x="0" y="0"/>
              <a:ext cx="1270000" cy="1270000"/>
              <a:chOff x="0" y="0"/>
              <a:chExt cx="1270000" cy="1270000"/>
            </a:xfrm>
          </p:grpSpPr>
          <p:sp>
            <p:nvSpPr>
              <p:cNvPr id="12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49" name="Group"/>
              <p:cNvGrpSpPr/>
              <p:nvPr/>
            </p:nvGrpSpPr>
            <p:grpSpPr>
              <a:xfrm>
                <a:off x="46001" y="46001"/>
                <a:ext cx="1177998" cy="1177998"/>
                <a:chOff x="0" y="0"/>
                <a:chExt cx="1177997" cy="1177997"/>
              </a:xfrm>
            </p:grpSpPr>
            <p:pic>
              <p:nvPicPr>
                <p:cNvPr id="124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24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253" name="Group"/>
            <p:cNvGrpSpPr/>
            <p:nvPr/>
          </p:nvGrpSpPr>
          <p:grpSpPr>
            <a:xfrm flipH="1">
              <a:off x="0" y="6776780"/>
              <a:ext cx="1270000" cy="1270001"/>
              <a:chOff x="0" y="0"/>
              <a:chExt cx="1270000" cy="1270000"/>
            </a:xfrm>
          </p:grpSpPr>
          <p:sp>
            <p:nvSpPr>
              <p:cNvPr id="12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25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256" name="Group"/>
            <p:cNvGrpSpPr/>
            <p:nvPr/>
          </p:nvGrpSpPr>
          <p:grpSpPr>
            <a:xfrm flipH="1">
              <a:off x="0" y="8140696"/>
              <a:ext cx="1270000" cy="1270001"/>
              <a:chOff x="0" y="0"/>
              <a:chExt cx="1270000" cy="1270000"/>
            </a:xfrm>
          </p:grpSpPr>
          <p:sp>
            <p:nvSpPr>
              <p:cNvPr id="12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25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266" name="Group"/>
            <p:cNvGrpSpPr/>
            <p:nvPr/>
          </p:nvGrpSpPr>
          <p:grpSpPr>
            <a:xfrm flipH="1">
              <a:off x="0" y="1356782"/>
              <a:ext cx="1270000" cy="1270001"/>
              <a:chOff x="0" y="0"/>
              <a:chExt cx="1270000" cy="1270000"/>
            </a:xfrm>
          </p:grpSpPr>
          <p:sp>
            <p:nvSpPr>
              <p:cNvPr id="12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65" name="Group"/>
              <p:cNvGrpSpPr/>
              <p:nvPr/>
            </p:nvGrpSpPr>
            <p:grpSpPr>
              <a:xfrm flipH="1">
                <a:off x="47625" y="56900"/>
                <a:ext cx="1174751" cy="1156200"/>
                <a:chOff x="0" y="0"/>
                <a:chExt cx="1174749" cy="1156199"/>
              </a:xfrm>
            </p:grpSpPr>
            <p:pic>
              <p:nvPicPr>
                <p:cNvPr id="125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25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26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26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26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26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26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274" name="Group"/>
            <p:cNvGrpSpPr/>
            <p:nvPr/>
          </p:nvGrpSpPr>
          <p:grpSpPr>
            <a:xfrm flipH="1">
              <a:off x="0" y="4057648"/>
              <a:ext cx="1270000" cy="1270001"/>
              <a:chOff x="0" y="0"/>
              <a:chExt cx="1270000" cy="1270000"/>
            </a:xfrm>
          </p:grpSpPr>
          <p:sp>
            <p:nvSpPr>
              <p:cNvPr id="12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73" name="Group"/>
              <p:cNvGrpSpPr/>
              <p:nvPr/>
            </p:nvGrpSpPr>
            <p:grpSpPr>
              <a:xfrm>
                <a:off x="47624" y="74251"/>
                <a:ext cx="1174751" cy="1129000"/>
                <a:chOff x="0" y="0"/>
                <a:chExt cx="1174749" cy="1128998"/>
              </a:xfrm>
            </p:grpSpPr>
            <p:pic>
              <p:nvPicPr>
                <p:cNvPr id="126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26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27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27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27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281" name="Group"/>
            <p:cNvGrpSpPr/>
            <p:nvPr/>
          </p:nvGrpSpPr>
          <p:grpSpPr>
            <a:xfrm flipH="1">
              <a:off x="0" y="5414431"/>
              <a:ext cx="1270000" cy="1270001"/>
              <a:chOff x="0" y="0"/>
              <a:chExt cx="1270000" cy="1270000"/>
            </a:xfrm>
          </p:grpSpPr>
          <p:sp>
            <p:nvSpPr>
              <p:cNvPr id="12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80" name="Group"/>
              <p:cNvGrpSpPr/>
              <p:nvPr/>
            </p:nvGrpSpPr>
            <p:grpSpPr>
              <a:xfrm>
                <a:off x="47625" y="45767"/>
                <a:ext cx="1174751" cy="1178466"/>
                <a:chOff x="0" y="0"/>
                <a:chExt cx="1174750" cy="1178465"/>
              </a:xfrm>
            </p:grpSpPr>
            <p:pic>
              <p:nvPicPr>
                <p:cNvPr id="127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27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27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27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290" name="Group"/>
            <p:cNvGrpSpPr/>
            <p:nvPr/>
          </p:nvGrpSpPr>
          <p:grpSpPr>
            <a:xfrm flipH="1">
              <a:off x="0" y="2713565"/>
              <a:ext cx="1270000" cy="1270001"/>
              <a:chOff x="0" y="0"/>
              <a:chExt cx="1270000" cy="1270000"/>
            </a:xfrm>
          </p:grpSpPr>
          <p:sp>
            <p:nvSpPr>
              <p:cNvPr id="12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89" name="Group"/>
              <p:cNvGrpSpPr/>
              <p:nvPr/>
            </p:nvGrpSpPr>
            <p:grpSpPr>
              <a:xfrm>
                <a:off x="63500" y="30985"/>
                <a:ext cx="1111251" cy="1217225"/>
                <a:chOff x="0" y="0"/>
                <a:chExt cx="1111250" cy="1217223"/>
              </a:xfrm>
            </p:grpSpPr>
            <p:pic>
              <p:nvPicPr>
                <p:cNvPr id="128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28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28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28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28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28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337" name="Group"/>
          <p:cNvGrpSpPr/>
          <p:nvPr/>
        </p:nvGrpSpPr>
        <p:grpSpPr>
          <a:xfrm>
            <a:off x="11578348" y="171451"/>
            <a:ext cx="1270001" cy="9410698"/>
            <a:chOff x="0" y="0"/>
            <a:chExt cx="1270000" cy="9410696"/>
          </a:xfrm>
        </p:grpSpPr>
        <p:grpSp>
          <p:nvGrpSpPr>
            <p:cNvPr id="1296" name="Group"/>
            <p:cNvGrpSpPr/>
            <p:nvPr/>
          </p:nvGrpSpPr>
          <p:grpSpPr>
            <a:xfrm flipH="1">
              <a:off x="0" y="0"/>
              <a:ext cx="1270000" cy="1270000"/>
              <a:chOff x="0" y="0"/>
              <a:chExt cx="1270000" cy="1270000"/>
            </a:xfrm>
          </p:grpSpPr>
          <p:sp>
            <p:nvSpPr>
              <p:cNvPr id="12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95" name="Group"/>
              <p:cNvGrpSpPr/>
              <p:nvPr/>
            </p:nvGrpSpPr>
            <p:grpSpPr>
              <a:xfrm>
                <a:off x="46001" y="46001"/>
                <a:ext cx="1177998" cy="1177998"/>
                <a:chOff x="0" y="0"/>
                <a:chExt cx="1177997" cy="1177997"/>
              </a:xfrm>
            </p:grpSpPr>
            <p:pic>
              <p:nvPicPr>
                <p:cNvPr id="129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29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299" name="Group"/>
            <p:cNvGrpSpPr/>
            <p:nvPr/>
          </p:nvGrpSpPr>
          <p:grpSpPr>
            <a:xfrm flipH="1">
              <a:off x="0" y="6776780"/>
              <a:ext cx="1270000" cy="1270001"/>
              <a:chOff x="0" y="0"/>
              <a:chExt cx="1270000" cy="1270000"/>
            </a:xfrm>
          </p:grpSpPr>
          <p:sp>
            <p:nvSpPr>
              <p:cNvPr id="12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29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302" name="Group"/>
            <p:cNvGrpSpPr/>
            <p:nvPr/>
          </p:nvGrpSpPr>
          <p:grpSpPr>
            <a:xfrm flipH="1">
              <a:off x="0" y="8140696"/>
              <a:ext cx="1270000" cy="1270001"/>
              <a:chOff x="0" y="0"/>
              <a:chExt cx="1270000" cy="1270000"/>
            </a:xfrm>
          </p:grpSpPr>
          <p:sp>
            <p:nvSpPr>
              <p:cNvPr id="13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30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312" name="Group"/>
            <p:cNvGrpSpPr/>
            <p:nvPr/>
          </p:nvGrpSpPr>
          <p:grpSpPr>
            <a:xfrm flipH="1">
              <a:off x="0" y="1356782"/>
              <a:ext cx="1270000" cy="1270001"/>
              <a:chOff x="0" y="0"/>
              <a:chExt cx="1270000" cy="1270000"/>
            </a:xfrm>
          </p:grpSpPr>
          <p:sp>
            <p:nvSpPr>
              <p:cNvPr id="13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11" name="Group"/>
              <p:cNvGrpSpPr/>
              <p:nvPr/>
            </p:nvGrpSpPr>
            <p:grpSpPr>
              <a:xfrm flipH="1">
                <a:off x="47625" y="56900"/>
                <a:ext cx="1174751" cy="1156200"/>
                <a:chOff x="0" y="0"/>
                <a:chExt cx="1174749" cy="1156199"/>
              </a:xfrm>
            </p:grpSpPr>
            <p:pic>
              <p:nvPicPr>
                <p:cNvPr id="130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30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30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30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30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30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31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320" name="Group"/>
            <p:cNvGrpSpPr/>
            <p:nvPr/>
          </p:nvGrpSpPr>
          <p:grpSpPr>
            <a:xfrm flipH="1">
              <a:off x="0" y="4057648"/>
              <a:ext cx="1270000" cy="1270001"/>
              <a:chOff x="0" y="0"/>
              <a:chExt cx="1270000" cy="1270000"/>
            </a:xfrm>
          </p:grpSpPr>
          <p:sp>
            <p:nvSpPr>
              <p:cNvPr id="13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19" name="Group"/>
              <p:cNvGrpSpPr/>
              <p:nvPr/>
            </p:nvGrpSpPr>
            <p:grpSpPr>
              <a:xfrm>
                <a:off x="47624" y="74251"/>
                <a:ext cx="1174751" cy="1129000"/>
                <a:chOff x="0" y="0"/>
                <a:chExt cx="1174749" cy="1128998"/>
              </a:xfrm>
            </p:grpSpPr>
            <p:pic>
              <p:nvPicPr>
                <p:cNvPr id="131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31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31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31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31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327" name="Group"/>
            <p:cNvGrpSpPr/>
            <p:nvPr/>
          </p:nvGrpSpPr>
          <p:grpSpPr>
            <a:xfrm flipH="1">
              <a:off x="0" y="5414431"/>
              <a:ext cx="1270000" cy="1270001"/>
              <a:chOff x="0" y="0"/>
              <a:chExt cx="1270000" cy="1270000"/>
            </a:xfrm>
          </p:grpSpPr>
          <p:sp>
            <p:nvSpPr>
              <p:cNvPr id="13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26" name="Group"/>
              <p:cNvGrpSpPr/>
              <p:nvPr/>
            </p:nvGrpSpPr>
            <p:grpSpPr>
              <a:xfrm>
                <a:off x="47625" y="45767"/>
                <a:ext cx="1174751" cy="1178466"/>
                <a:chOff x="0" y="0"/>
                <a:chExt cx="1174750" cy="1178465"/>
              </a:xfrm>
            </p:grpSpPr>
            <p:pic>
              <p:nvPicPr>
                <p:cNvPr id="132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32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32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32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336" name="Group"/>
            <p:cNvGrpSpPr/>
            <p:nvPr/>
          </p:nvGrpSpPr>
          <p:grpSpPr>
            <a:xfrm flipH="1">
              <a:off x="0" y="2713565"/>
              <a:ext cx="1270000" cy="1270001"/>
              <a:chOff x="0" y="0"/>
              <a:chExt cx="1270000" cy="1270000"/>
            </a:xfrm>
          </p:grpSpPr>
          <p:sp>
            <p:nvSpPr>
              <p:cNvPr id="13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35" name="Group"/>
              <p:cNvGrpSpPr/>
              <p:nvPr/>
            </p:nvGrpSpPr>
            <p:grpSpPr>
              <a:xfrm>
                <a:off x="63500" y="30985"/>
                <a:ext cx="1111251" cy="1217225"/>
                <a:chOff x="0" y="0"/>
                <a:chExt cx="1111250" cy="1217223"/>
              </a:xfrm>
            </p:grpSpPr>
            <p:pic>
              <p:nvPicPr>
                <p:cNvPr id="132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33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33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33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33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33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348" name="Group"/>
          <p:cNvGrpSpPr/>
          <p:nvPr/>
        </p:nvGrpSpPr>
        <p:grpSpPr>
          <a:xfrm flipH="1">
            <a:off x="4624581" y="5189735"/>
            <a:ext cx="3742570" cy="3721479"/>
            <a:chOff x="0" y="0"/>
            <a:chExt cx="3742568" cy="3721477"/>
          </a:xfrm>
        </p:grpSpPr>
        <p:pic>
          <p:nvPicPr>
            <p:cNvPr id="1338" name="Image" descr="Image"/>
            <p:cNvPicPr>
              <a:picLocks noChangeAspect="1"/>
            </p:cNvPicPr>
            <p:nvPr/>
          </p:nvPicPr>
          <p:blipFill>
            <a:blip r:embed="rId8">
              <a:extLst/>
            </a:blip>
            <a:stretch>
              <a:fillRect/>
            </a:stretch>
          </p:blipFill>
          <p:spPr>
            <a:xfrm>
              <a:off x="3208179" y="772786"/>
              <a:ext cx="448407" cy="640582"/>
            </a:xfrm>
            <a:prstGeom prst="rect">
              <a:avLst/>
            </a:prstGeom>
            <a:ln w="12700" cap="flat">
              <a:noFill/>
              <a:miter lim="400000"/>
            </a:ln>
            <a:effectLst/>
          </p:spPr>
        </p:pic>
        <p:pic>
          <p:nvPicPr>
            <p:cNvPr id="1339" name="Image" descr="Image"/>
            <p:cNvPicPr>
              <a:picLocks noChangeAspect="1"/>
            </p:cNvPicPr>
            <p:nvPr/>
          </p:nvPicPr>
          <p:blipFill>
            <a:blip r:embed="rId9">
              <a:extLst/>
            </a:blip>
            <a:stretch>
              <a:fillRect/>
            </a:stretch>
          </p:blipFill>
          <p:spPr>
            <a:xfrm>
              <a:off x="2534925" y="0"/>
              <a:ext cx="515515" cy="681215"/>
            </a:xfrm>
            <a:prstGeom prst="rect">
              <a:avLst/>
            </a:prstGeom>
            <a:ln w="12700" cap="flat">
              <a:noFill/>
              <a:miter lim="400000"/>
            </a:ln>
            <a:effectLst/>
          </p:spPr>
        </p:pic>
        <p:pic>
          <p:nvPicPr>
            <p:cNvPr id="1340" name="Image" descr="Image"/>
            <p:cNvPicPr>
              <a:picLocks noChangeAspect="1"/>
            </p:cNvPicPr>
            <p:nvPr/>
          </p:nvPicPr>
          <p:blipFill>
            <a:blip r:embed="rId10">
              <a:extLst/>
            </a:blip>
            <a:stretch>
              <a:fillRect/>
            </a:stretch>
          </p:blipFill>
          <p:spPr>
            <a:xfrm>
              <a:off x="1318219" y="1089"/>
              <a:ext cx="471044" cy="679037"/>
            </a:xfrm>
            <a:prstGeom prst="rect">
              <a:avLst/>
            </a:prstGeom>
            <a:ln w="12700" cap="flat">
              <a:noFill/>
              <a:miter lim="400000"/>
            </a:ln>
            <a:effectLst/>
          </p:spPr>
        </p:pic>
        <p:pic>
          <p:nvPicPr>
            <p:cNvPr id="1341" name="Image" descr="Image"/>
            <p:cNvPicPr>
              <a:picLocks noChangeAspect="1"/>
            </p:cNvPicPr>
            <p:nvPr/>
          </p:nvPicPr>
          <p:blipFill>
            <a:blip r:embed="rId11">
              <a:extLst/>
            </a:blip>
            <a:stretch>
              <a:fillRect/>
            </a:stretch>
          </p:blipFill>
          <p:spPr>
            <a:xfrm>
              <a:off x="2601903" y="2345250"/>
              <a:ext cx="412163" cy="588237"/>
            </a:xfrm>
            <a:prstGeom prst="rect">
              <a:avLst/>
            </a:prstGeom>
            <a:ln w="12700" cap="flat">
              <a:noFill/>
              <a:miter lim="400000"/>
            </a:ln>
            <a:effectLst/>
          </p:spPr>
        </p:pic>
        <p:pic>
          <p:nvPicPr>
            <p:cNvPr id="1342" name="Image" descr="Image"/>
            <p:cNvPicPr>
              <a:picLocks noChangeAspect="1"/>
            </p:cNvPicPr>
            <p:nvPr/>
          </p:nvPicPr>
          <p:blipFill>
            <a:blip r:embed="rId12">
              <a:extLst/>
            </a:blip>
            <a:stretch>
              <a:fillRect/>
            </a:stretch>
          </p:blipFill>
          <p:spPr>
            <a:xfrm>
              <a:off x="2542770" y="758856"/>
              <a:ext cx="499825" cy="668441"/>
            </a:xfrm>
            <a:prstGeom prst="rect">
              <a:avLst/>
            </a:prstGeom>
            <a:ln w="12700" cap="flat">
              <a:noFill/>
              <a:miter lim="400000"/>
            </a:ln>
            <a:effectLst/>
          </p:spPr>
        </p:pic>
        <p:pic>
          <p:nvPicPr>
            <p:cNvPr id="1343" name="Image" descr="Image"/>
            <p:cNvPicPr>
              <a:picLocks noChangeAspect="1"/>
            </p:cNvPicPr>
            <p:nvPr/>
          </p:nvPicPr>
          <p:blipFill>
            <a:blip r:embed="rId13">
              <a:extLst/>
            </a:blip>
            <a:stretch>
              <a:fillRect/>
            </a:stretch>
          </p:blipFill>
          <p:spPr>
            <a:xfrm>
              <a:off x="1991892" y="2246800"/>
              <a:ext cx="373364" cy="668441"/>
            </a:xfrm>
            <a:prstGeom prst="rect">
              <a:avLst/>
            </a:prstGeom>
            <a:ln w="12700" cap="flat">
              <a:noFill/>
              <a:miter lim="400000"/>
            </a:ln>
            <a:effectLst/>
          </p:spPr>
        </p:pic>
        <p:pic>
          <p:nvPicPr>
            <p:cNvPr id="1344" name="Image" descr="Image"/>
            <p:cNvPicPr>
              <a:picLocks noChangeAspect="1"/>
            </p:cNvPicPr>
            <p:nvPr/>
          </p:nvPicPr>
          <p:blipFill>
            <a:blip r:embed="rId14">
              <a:extLst/>
            </a:blip>
            <a:stretch>
              <a:fillRect/>
            </a:stretch>
          </p:blipFill>
          <p:spPr>
            <a:xfrm>
              <a:off x="128878" y="1546066"/>
              <a:ext cx="427562" cy="668441"/>
            </a:xfrm>
            <a:prstGeom prst="rect">
              <a:avLst/>
            </a:prstGeom>
            <a:ln w="12700" cap="flat">
              <a:noFill/>
              <a:miter lim="400000"/>
            </a:ln>
            <a:effectLst/>
          </p:spPr>
        </p:pic>
        <p:pic>
          <p:nvPicPr>
            <p:cNvPr id="1345" name="Image" descr="Image"/>
            <p:cNvPicPr>
              <a:picLocks noChangeAspect="1"/>
            </p:cNvPicPr>
            <p:nvPr/>
          </p:nvPicPr>
          <p:blipFill>
            <a:blip r:embed="rId15">
              <a:extLst/>
            </a:blip>
            <a:stretch>
              <a:fillRect/>
            </a:stretch>
          </p:blipFill>
          <p:spPr>
            <a:xfrm>
              <a:off x="3208179" y="3095828"/>
              <a:ext cx="534390" cy="605352"/>
            </a:xfrm>
            <a:prstGeom prst="rect">
              <a:avLst/>
            </a:prstGeom>
            <a:ln w="12700" cap="flat">
              <a:noFill/>
              <a:miter lim="400000"/>
            </a:ln>
            <a:effectLst/>
          </p:spPr>
        </p:pic>
        <p:pic>
          <p:nvPicPr>
            <p:cNvPr id="1346" name="Image" descr="Image"/>
            <p:cNvPicPr>
              <a:picLocks noChangeAspect="1"/>
            </p:cNvPicPr>
            <p:nvPr/>
          </p:nvPicPr>
          <p:blipFill>
            <a:blip r:embed="rId14">
              <a:extLst/>
            </a:blip>
            <a:stretch>
              <a:fillRect/>
            </a:stretch>
          </p:blipFill>
          <p:spPr>
            <a:xfrm>
              <a:off x="1358577" y="3111251"/>
              <a:ext cx="390327" cy="610227"/>
            </a:xfrm>
            <a:prstGeom prst="rect">
              <a:avLst/>
            </a:prstGeom>
            <a:ln w="12700" cap="flat">
              <a:noFill/>
              <a:miter lim="400000"/>
            </a:ln>
            <a:effectLst/>
          </p:spPr>
        </p:pic>
        <p:pic>
          <p:nvPicPr>
            <p:cNvPr id="1347" name="Image" descr="Image"/>
            <p:cNvPicPr>
              <a:picLocks noChangeAspect="1"/>
            </p:cNvPicPr>
            <p:nvPr/>
          </p:nvPicPr>
          <p:blipFill>
            <a:blip r:embed="rId16">
              <a:extLst/>
            </a:blip>
            <a:stretch>
              <a:fillRect/>
            </a:stretch>
          </p:blipFill>
          <p:spPr>
            <a:xfrm>
              <a:off x="0" y="6387"/>
              <a:ext cx="535211" cy="668440"/>
            </a:xfrm>
            <a:prstGeom prst="rect">
              <a:avLst/>
            </a:prstGeom>
            <a:ln w="12700" cap="flat">
              <a:noFill/>
              <a:miter lim="400000"/>
            </a:ln>
            <a:effectLst/>
          </p:spPr>
        </p:pic>
      </p:grpSp>
      <p:grpSp>
        <p:nvGrpSpPr>
          <p:cNvPr id="1369" name="Group"/>
          <p:cNvGrpSpPr/>
          <p:nvPr/>
        </p:nvGrpSpPr>
        <p:grpSpPr>
          <a:xfrm flipH="1">
            <a:off x="9270330" y="3617924"/>
            <a:ext cx="1619137" cy="2517752"/>
            <a:chOff x="0" y="0"/>
            <a:chExt cx="1619135" cy="2517750"/>
          </a:xfrm>
        </p:grpSpPr>
        <p:pic>
          <p:nvPicPr>
            <p:cNvPr id="1349" name="Image" descr="Image"/>
            <p:cNvPicPr>
              <a:picLocks noChangeAspect="1"/>
            </p:cNvPicPr>
            <p:nvPr/>
          </p:nvPicPr>
          <p:blipFill>
            <a:blip r:embed="rId17">
              <a:extLst/>
            </a:blip>
            <a:stretch>
              <a:fillRect/>
            </a:stretch>
          </p:blipFill>
          <p:spPr>
            <a:xfrm>
              <a:off x="1194054" y="2015062"/>
              <a:ext cx="360916" cy="498553"/>
            </a:xfrm>
            <a:prstGeom prst="rect">
              <a:avLst/>
            </a:prstGeom>
            <a:ln w="12700" cap="flat">
              <a:noFill/>
              <a:miter lim="400000"/>
            </a:ln>
            <a:effectLst/>
          </p:spPr>
        </p:pic>
        <p:pic>
          <p:nvPicPr>
            <p:cNvPr id="1350"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1351" name="Image" descr="Image"/>
            <p:cNvPicPr>
              <a:picLocks noChangeAspect="1"/>
            </p:cNvPicPr>
            <p:nvPr/>
          </p:nvPicPr>
          <p:blipFill>
            <a:blip r:embed="rId19">
              <a:extLst/>
            </a:blip>
            <a:stretch>
              <a:fillRect/>
            </a:stretch>
          </p:blipFill>
          <p:spPr>
            <a:xfrm>
              <a:off x="1179453" y="1540675"/>
              <a:ext cx="390119" cy="463619"/>
            </a:xfrm>
            <a:prstGeom prst="rect">
              <a:avLst/>
            </a:prstGeom>
            <a:ln w="12700" cap="flat">
              <a:noFill/>
              <a:miter lim="400000"/>
            </a:ln>
            <a:effectLst/>
          </p:spPr>
        </p:pic>
        <p:pic>
          <p:nvPicPr>
            <p:cNvPr id="1352"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1353"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1354"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1355"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1356"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1357"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1358"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1359"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1360"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1361" name="Image" descr="Image"/>
            <p:cNvPicPr>
              <a:picLocks noChangeAspect="1"/>
            </p:cNvPicPr>
            <p:nvPr/>
          </p:nvPicPr>
          <p:blipFill>
            <a:blip r:embed="rId29">
              <a:extLst/>
            </a:blip>
            <a:stretch>
              <a:fillRect/>
            </a:stretch>
          </p:blipFill>
          <p:spPr>
            <a:xfrm>
              <a:off x="429968" y="59719"/>
              <a:ext cx="316563" cy="488035"/>
            </a:xfrm>
            <a:prstGeom prst="rect">
              <a:avLst/>
            </a:prstGeom>
            <a:ln w="12700" cap="flat">
              <a:noFill/>
              <a:miter lim="400000"/>
            </a:ln>
            <a:effectLst/>
          </p:spPr>
        </p:pic>
        <p:pic>
          <p:nvPicPr>
            <p:cNvPr id="1362"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1363"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1364" name="Image" descr="Image"/>
            <p:cNvPicPr>
              <a:picLocks noChangeAspect="1"/>
            </p:cNvPicPr>
            <p:nvPr/>
          </p:nvPicPr>
          <p:blipFill>
            <a:blip r:embed="rId9">
              <a:extLst/>
            </a:blip>
            <a:stretch>
              <a:fillRect/>
            </a:stretch>
          </p:blipFill>
          <p:spPr>
            <a:xfrm>
              <a:off x="1192732" y="550684"/>
              <a:ext cx="363560" cy="480420"/>
            </a:xfrm>
            <a:prstGeom prst="rect">
              <a:avLst/>
            </a:prstGeom>
            <a:ln w="12700" cap="flat">
              <a:noFill/>
              <a:miter lim="400000"/>
            </a:ln>
            <a:effectLst/>
          </p:spPr>
        </p:pic>
        <p:pic>
          <p:nvPicPr>
            <p:cNvPr id="1365"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1366"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1367"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1368"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37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7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421" name="Group"/>
          <p:cNvGrpSpPr/>
          <p:nvPr/>
        </p:nvGrpSpPr>
        <p:grpSpPr>
          <a:xfrm>
            <a:off x="143751" y="171451"/>
            <a:ext cx="1270001" cy="9410697"/>
            <a:chOff x="0" y="0"/>
            <a:chExt cx="1270000" cy="9410696"/>
          </a:xfrm>
        </p:grpSpPr>
        <p:grpSp>
          <p:nvGrpSpPr>
            <p:cNvPr id="1380" name="Group"/>
            <p:cNvGrpSpPr/>
            <p:nvPr/>
          </p:nvGrpSpPr>
          <p:grpSpPr>
            <a:xfrm flipH="1">
              <a:off x="0" y="0"/>
              <a:ext cx="1270000" cy="1270000"/>
              <a:chOff x="0" y="0"/>
              <a:chExt cx="1270000" cy="1270000"/>
            </a:xfrm>
          </p:grpSpPr>
          <p:sp>
            <p:nvSpPr>
              <p:cNvPr id="13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79" name="Group"/>
              <p:cNvGrpSpPr/>
              <p:nvPr/>
            </p:nvGrpSpPr>
            <p:grpSpPr>
              <a:xfrm>
                <a:off x="46001" y="46001"/>
                <a:ext cx="1177998" cy="1177998"/>
                <a:chOff x="0" y="0"/>
                <a:chExt cx="1177997" cy="1177997"/>
              </a:xfrm>
            </p:grpSpPr>
            <p:pic>
              <p:nvPicPr>
                <p:cNvPr id="137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37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383" name="Group"/>
            <p:cNvGrpSpPr/>
            <p:nvPr/>
          </p:nvGrpSpPr>
          <p:grpSpPr>
            <a:xfrm flipH="1">
              <a:off x="0" y="6776780"/>
              <a:ext cx="1270000" cy="1270001"/>
              <a:chOff x="0" y="0"/>
              <a:chExt cx="1270000" cy="1270000"/>
            </a:xfrm>
          </p:grpSpPr>
          <p:sp>
            <p:nvSpPr>
              <p:cNvPr id="13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38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386" name="Group"/>
            <p:cNvGrpSpPr/>
            <p:nvPr/>
          </p:nvGrpSpPr>
          <p:grpSpPr>
            <a:xfrm flipH="1">
              <a:off x="0" y="8140696"/>
              <a:ext cx="1270000" cy="1270001"/>
              <a:chOff x="0" y="0"/>
              <a:chExt cx="1270000" cy="1270000"/>
            </a:xfrm>
          </p:grpSpPr>
          <p:sp>
            <p:nvSpPr>
              <p:cNvPr id="13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38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396" name="Group"/>
            <p:cNvGrpSpPr/>
            <p:nvPr/>
          </p:nvGrpSpPr>
          <p:grpSpPr>
            <a:xfrm flipH="1">
              <a:off x="0" y="1356782"/>
              <a:ext cx="1270000" cy="1270001"/>
              <a:chOff x="0" y="0"/>
              <a:chExt cx="1270000" cy="1270000"/>
            </a:xfrm>
          </p:grpSpPr>
          <p:sp>
            <p:nvSpPr>
              <p:cNvPr id="13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95" name="Group"/>
              <p:cNvGrpSpPr/>
              <p:nvPr/>
            </p:nvGrpSpPr>
            <p:grpSpPr>
              <a:xfrm flipH="1">
                <a:off x="47625" y="56900"/>
                <a:ext cx="1174751" cy="1156200"/>
                <a:chOff x="0" y="0"/>
                <a:chExt cx="1174749" cy="1156199"/>
              </a:xfrm>
            </p:grpSpPr>
            <p:pic>
              <p:nvPicPr>
                <p:cNvPr id="138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38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39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39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39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39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39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404" name="Group"/>
            <p:cNvGrpSpPr/>
            <p:nvPr/>
          </p:nvGrpSpPr>
          <p:grpSpPr>
            <a:xfrm flipH="1">
              <a:off x="0" y="4057648"/>
              <a:ext cx="1270000" cy="1270001"/>
              <a:chOff x="0" y="0"/>
              <a:chExt cx="1270000" cy="1270000"/>
            </a:xfrm>
          </p:grpSpPr>
          <p:sp>
            <p:nvSpPr>
              <p:cNvPr id="13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03" name="Group"/>
              <p:cNvGrpSpPr/>
              <p:nvPr/>
            </p:nvGrpSpPr>
            <p:grpSpPr>
              <a:xfrm>
                <a:off x="47624" y="74251"/>
                <a:ext cx="1174751" cy="1129000"/>
                <a:chOff x="0" y="0"/>
                <a:chExt cx="1174749" cy="1128998"/>
              </a:xfrm>
            </p:grpSpPr>
            <p:pic>
              <p:nvPicPr>
                <p:cNvPr id="139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39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40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40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40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411" name="Group"/>
            <p:cNvGrpSpPr/>
            <p:nvPr/>
          </p:nvGrpSpPr>
          <p:grpSpPr>
            <a:xfrm flipH="1">
              <a:off x="0" y="5414431"/>
              <a:ext cx="1270000" cy="1270001"/>
              <a:chOff x="0" y="0"/>
              <a:chExt cx="1270000" cy="1270000"/>
            </a:xfrm>
          </p:grpSpPr>
          <p:sp>
            <p:nvSpPr>
              <p:cNvPr id="14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10" name="Group"/>
              <p:cNvGrpSpPr/>
              <p:nvPr/>
            </p:nvGrpSpPr>
            <p:grpSpPr>
              <a:xfrm>
                <a:off x="47625" y="45767"/>
                <a:ext cx="1174751" cy="1178466"/>
                <a:chOff x="0" y="0"/>
                <a:chExt cx="1174750" cy="1178465"/>
              </a:xfrm>
            </p:grpSpPr>
            <p:pic>
              <p:nvPicPr>
                <p:cNvPr id="140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40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40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40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420" name="Group"/>
            <p:cNvGrpSpPr/>
            <p:nvPr/>
          </p:nvGrpSpPr>
          <p:grpSpPr>
            <a:xfrm flipH="1">
              <a:off x="0" y="2713565"/>
              <a:ext cx="1270000" cy="1270001"/>
              <a:chOff x="0" y="0"/>
              <a:chExt cx="1270000" cy="1270000"/>
            </a:xfrm>
          </p:grpSpPr>
          <p:sp>
            <p:nvSpPr>
              <p:cNvPr id="14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19" name="Group"/>
              <p:cNvGrpSpPr/>
              <p:nvPr/>
            </p:nvGrpSpPr>
            <p:grpSpPr>
              <a:xfrm>
                <a:off x="63500" y="30985"/>
                <a:ext cx="1111251" cy="1217225"/>
                <a:chOff x="0" y="0"/>
                <a:chExt cx="1111250" cy="1217223"/>
              </a:xfrm>
            </p:grpSpPr>
            <p:pic>
              <p:nvPicPr>
                <p:cNvPr id="141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41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41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41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41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41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467" name="Group"/>
          <p:cNvGrpSpPr/>
          <p:nvPr/>
        </p:nvGrpSpPr>
        <p:grpSpPr>
          <a:xfrm>
            <a:off x="11578348" y="171451"/>
            <a:ext cx="1270001" cy="9410698"/>
            <a:chOff x="0" y="0"/>
            <a:chExt cx="1270000" cy="9410696"/>
          </a:xfrm>
        </p:grpSpPr>
        <p:grpSp>
          <p:nvGrpSpPr>
            <p:cNvPr id="1426" name="Group"/>
            <p:cNvGrpSpPr/>
            <p:nvPr/>
          </p:nvGrpSpPr>
          <p:grpSpPr>
            <a:xfrm flipH="1">
              <a:off x="0" y="0"/>
              <a:ext cx="1270000" cy="1270000"/>
              <a:chOff x="0" y="0"/>
              <a:chExt cx="1270000" cy="1270000"/>
            </a:xfrm>
          </p:grpSpPr>
          <p:sp>
            <p:nvSpPr>
              <p:cNvPr id="14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25" name="Group"/>
              <p:cNvGrpSpPr/>
              <p:nvPr/>
            </p:nvGrpSpPr>
            <p:grpSpPr>
              <a:xfrm>
                <a:off x="46001" y="46001"/>
                <a:ext cx="1177998" cy="1177998"/>
                <a:chOff x="0" y="0"/>
                <a:chExt cx="1177997" cy="1177997"/>
              </a:xfrm>
            </p:grpSpPr>
            <p:pic>
              <p:nvPicPr>
                <p:cNvPr id="142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42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429" name="Group"/>
            <p:cNvGrpSpPr/>
            <p:nvPr/>
          </p:nvGrpSpPr>
          <p:grpSpPr>
            <a:xfrm flipH="1">
              <a:off x="0" y="6776780"/>
              <a:ext cx="1270000" cy="1270001"/>
              <a:chOff x="0" y="0"/>
              <a:chExt cx="1270000" cy="1270000"/>
            </a:xfrm>
          </p:grpSpPr>
          <p:sp>
            <p:nvSpPr>
              <p:cNvPr id="14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42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432" name="Group"/>
            <p:cNvGrpSpPr/>
            <p:nvPr/>
          </p:nvGrpSpPr>
          <p:grpSpPr>
            <a:xfrm flipH="1">
              <a:off x="0" y="8140696"/>
              <a:ext cx="1270000" cy="1270001"/>
              <a:chOff x="0" y="0"/>
              <a:chExt cx="1270000" cy="1270000"/>
            </a:xfrm>
          </p:grpSpPr>
          <p:sp>
            <p:nvSpPr>
              <p:cNvPr id="14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43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442" name="Group"/>
            <p:cNvGrpSpPr/>
            <p:nvPr/>
          </p:nvGrpSpPr>
          <p:grpSpPr>
            <a:xfrm flipH="1">
              <a:off x="0" y="1356782"/>
              <a:ext cx="1270000" cy="1270001"/>
              <a:chOff x="0" y="0"/>
              <a:chExt cx="1270000" cy="1270000"/>
            </a:xfrm>
          </p:grpSpPr>
          <p:sp>
            <p:nvSpPr>
              <p:cNvPr id="14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41" name="Group"/>
              <p:cNvGrpSpPr/>
              <p:nvPr/>
            </p:nvGrpSpPr>
            <p:grpSpPr>
              <a:xfrm flipH="1">
                <a:off x="47625" y="56900"/>
                <a:ext cx="1174751" cy="1156200"/>
                <a:chOff x="0" y="0"/>
                <a:chExt cx="1174749" cy="1156199"/>
              </a:xfrm>
            </p:grpSpPr>
            <p:pic>
              <p:nvPicPr>
                <p:cNvPr id="143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43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43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43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43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43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44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450" name="Group"/>
            <p:cNvGrpSpPr/>
            <p:nvPr/>
          </p:nvGrpSpPr>
          <p:grpSpPr>
            <a:xfrm flipH="1">
              <a:off x="0" y="4057648"/>
              <a:ext cx="1270000" cy="1270001"/>
              <a:chOff x="0" y="0"/>
              <a:chExt cx="1270000" cy="1270000"/>
            </a:xfrm>
          </p:grpSpPr>
          <p:sp>
            <p:nvSpPr>
              <p:cNvPr id="14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49" name="Group"/>
              <p:cNvGrpSpPr/>
              <p:nvPr/>
            </p:nvGrpSpPr>
            <p:grpSpPr>
              <a:xfrm>
                <a:off x="47624" y="74251"/>
                <a:ext cx="1174751" cy="1129000"/>
                <a:chOff x="0" y="0"/>
                <a:chExt cx="1174749" cy="1128998"/>
              </a:xfrm>
            </p:grpSpPr>
            <p:pic>
              <p:nvPicPr>
                <p:cNvPr id="144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44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44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44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44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457" name="Group"/>
            <p:cNvGrpSpPr/>
            <p:nvPr/>
          </p:nvGrpSpPr>
          <p:grpSpPr>
            <a:xfrm flipH="1">
              <a:off x="0" y="5414431"/>
              <a:ext cx="1270000" cy="1270001"/>
              <a:chOff x="0" y="0"/>
              <a:chExt cx="1270000" cy="1270000"/>
            </a:xfrm>
          </p:grpSpPr>
          <p:sp>
            <p:nvSpPr>
              <p:cNvPr id="14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56" name="Group"/>
              <p:cNvGrpSpPr/>
              <p:nvPr/>
            </p:nvGrpSpPr>
            <p:grpSpPr>
              <a:xfrm>
                <a:off x="47625" y="45767"/>
                <a:ext cx="1174751" cy="1178466"/>
                <a:chOff x="0" y="0"/>
                <a:chExt cx="1174750" cy="1178465"/>
              </a:xfrm>
            </p:grpSpPr>
            <p:pic>
              <p:nvPicPr>
                <p:cNvPr id="145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45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45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45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466" name="Group"/>
            <p:cNvGrpSpPr/>
            <p:nvPr/>
          </p:nvGrpSpPr>
          <p:grpSpPr>
            <a:xfrm flipH="1">
              <a:off x="0" y="2713565"/>
              <a:ext cx="1270000" cy="1270001"/>
              <a:chOff x="0" y="0"/>
              <a:chExt cx="1270000" cy="1270000"/>
            </a:xfrm>
          </p:grpSpPr>
          <p:sp>
            <p:nvSpPr>
              <p:cNvPr id="14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65" name="Group"/>
              <p:cNvGrpSpPr/>
              <p:nvPr/>
            </p:nvGrpSpPr>
            <p:grpSpPr>
              <a:xfrm>
                <a:off x="63500" y="30985"/>
                <a:ext cx="1111251" cy="1217225"/>
                <a:chOff x="0" y="0"/>
                <a:chExt cx="1111250" cy="1217223"/>
              </a:xfrm>
            </p:grpSpPr>
            <p:pic>
              <p:nvPicPr>
                <p:cNvPr id="145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46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46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46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46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46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488" name="Group"/>
          <p:cNvGrpSpPr/>
          <p:nvPr/>
        </p:nvGrpSpPr>
        <p:grpSpPr>
          <a:xfrm flipH="1">
            <a:off x="9270330" y="3617924"/>
            <a:ext cx="1619137" cy="2517752"/>
            <a:chOff x="0" y="0"/>
            <a:chExt cx="1619135" cy="2517750"/>
          </a:xfrm>
        </p:grpSpPr>
        <p:pic>
          <p:nvPicPr>
            <p:cNvPr id="1468" name="Image" descr="Image"/>
            <p:cNvPicPr>
              <a:picLocks noChangeAspect="1"/>
            </p:cNvPicPr>
            <p:nvPr/>
          </p:nvPicPr>
          <p:blipFill>
            <a:blip r:embed="rId8">
              <a:extLst/>
            </a:blip>
            <a:stretch>
              <a:fillRect/>
            </a:stretch>
          </p:blipFill>
          <p:spPr>
            <a:xfrm>
              <a:off x="1194054" y="2015062"/>
              <a:ext cx="360916" cy="498553"/>
            </a:xfrm>
            <a:prstGeom prst="rect">
              <a:avLst/>
            </a:prstGeom>
            <a:ln w="12700" cap="flat">
              <a:noFill/>
              <a:miter lim="400000"/>
            </a:ln>
            <a:effectLst/>
          </p:spPr>
        </p:pic>
        <p:pic>
          <p:nvPicPr>
            <p:cNvPr id="1469"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1470" name="Image" descr="Image"/>
            <p:cNvPicPr>
              <a:picLocks noChangeAspect="1"/>
            </p:cNvPicPr>
            <p:nvPr/>
          </p:nvPicPr>
          <p:blipFill>
            <a:blip r:embed="rId10">
              <a:extLst/>
            </a:blip>
            <a:stretch>
              <a:fillRect/>
            </a:stretch>
          </p:blipFill>
          <p:spPr>
            <a:xfrm>
              <a:off x="1179453" y="1540675"/>
              <a:ext cx="390119" cy="463619"/>
            </a:xfrm>
            <a:prstGeom prst="rect">
              <a:avLst/>
            </a:prstGeom>
            <a:ln w="12700" cap="flat">
              <a:noFill/>
              <a:miter lim="400000"/>
            </a:ln>
            <a:effectLst/>
          </p:spPr>
        </p:pic>
        <p:pic>
          <p:nvPicPr>
            <p:cNvPr id="1471"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1472"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1473"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1474"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1475"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1476"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1477"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1478"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1479"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1480" name="Image" descr="Image"/>
            <p:cNvPicPr>
              <a:picLocks noChangeAspect="1"/>
            </p:cNvPicPr>
            <p:nvPr/>
          </p:nvPicPr>
          <p:blipFill>
            <a:blip r:embed="rId20">
              <a:extLst/>
            </a:blip>
            <a:stretch>
              <a:fillRect/>
            </a:stretch>
          </p:blipFill>
          <p:spPr>
            <a:xfrm>
              <a:off x="429968" y="59719"/>
              <a:ext cx="316563" cy="488035"/>
            </a:xfrm>
            <a:prstGeom prst="rect">
              <a:avLst/>
            </a:prstGeom>
            <a:ln w="12700" cap="flat">
              <a:noFill/>
              <a:miter lim="400000"/>
            </a:ln>
            <a:effectLst/>
          </p:spPr>
        </p:pic>
        <p:pic>
          <p:nvPicPr>
            <p:cNvPr id="1481"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1482"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1483" name="Image" descr="Image"/>
            <p:cNvPicPr>
              <a:picLocks noChangeAspect="1"/>
            </p:cNvPicPr>
            <p:nvPr/>
          </p:nvPicPr>
          <p:blipFill>
            <a:blip r:embed="rId23">
              <a:extLst/>
            </a:blip>
            <a:stretch>
              <a:fillRect/>
            </a:stretch>
          </p:blipFill>
          <p:spPr>
            <a:xfrm>
              <a:off x="1192732" y="550684"/>
              <a:ext cx="363560" cy="480420"/>
            </a:xfrm>
            <a:prstGeom prst="rect">
              <a:avLst/>
            </a:prstGeom>
            <a:ln w="12700" cap="flat">
              <a:noFill/>
              <a:miter lim="400000"/>
            </a:ln>
            <a:effectLst/>
          </p:spPr>
        </p:pic>
        <p:pic>
          <p:nvPicPr>
            <p:cNvPr id="1484"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1485"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1486"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1487"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1499" name="Group"/>
          <p:cNvGrpSpPr/>
          <p:nvPr/>
        </p:nvGrpSpPr>
        <p:grpSpPr>
          <a:xfrm>
            <a:off x="2870990" y="3617924"/>
            <a:ext cx="788539" cy="2517752"/>
            <a:chOff x="0" y="0"/>
            <a:chExt cx="788537" cy="2517750"/>
          </a:xfrm>
        </p:grpSpPr>
        <p:pic>
          <p:nvPicPr>
            <p:cNvPr id="1489" name="Image" descr="Image"/>
            <p:cNvPicPr>
              <a:picLocks noChangeAspect="1"/>
            </p:cNvPicPr>
            <p:nvPr/>
          </p:nvPicPr>
          <p:blipFill>
            <a:blip r:embed="rId27">
              <a:extLst/>
            </a:blip>
            <a:stretch>
              <a:fillRect/>
            </a:stretch>
          </p:blipFill>
          <p:spPr>
            <a:xfrm>
              <a:off x="24686" y="1049342"/>
              <a:ext cx="329907" cy="471295"/>
            </a:xfrm>
            <a:prstGeom prst="rect">
              <a:avLst/>
            </a:prstGeom>
            <a:ln w="12700" cap="flat">
              <a:noFill/>
              <a:miter lim="400000"/>
            </a:ln>
            <a:effectLst/>
          </p:spPr>
        </p:pic>
        <p:pic>
          <p:nvPicPr>
            <p:cNvPr id="1490" name="Image" descr="Image"/>
            <p:cNvPicPr>
              <a:picLocks noChangeAspect="1"/>
            </p:cNvPicPr>
            <p:nvPr/>
          </p:nvPicPr>
          <p:blipFill>
            <a:blip r:embed="rId23">
              <a:extLst/>
            </a:blip>
            <a:stretch>
              <a:fillRect/>
            </a:stretch>
          </p:blipFill>
          <p:spPr>
            <a:xfrm>
              <a:off x="0" y="0"/>
              <a:ext cx="379279" cy="501190"/>
            </a:xfrm>
            <a:prstGeom prst="rect">
              <a:avLst/>
            </a:prstGeom>
            <a:ln w="12700" cap="flat">
              <a:noFill/>
              <a:miter lim="400000"/>
            </a:ln>
            <a:effectLst/>
          </p:spPr>
        </p:pic>
        <p:pic>
          <p:nvPicPr>
            <p:cNvPr id="1491" name="Image" descr="Image"/>
            <p:cNvPicPr>
              <a:picLocks noChangeAspect="1"/>
            </p:cNvPicPr>
            <p:nvPr/>
          </p:nvPicPr>
          <p:blipFill>
            <a:blip r:embed="rId28">
              <a:extLst/>
            </a:blip>
            <a:stretch>
              <a:fillRect/>
            </a:stretch>
          </p:blipFill>
          <p:spPr>
            <a:xfrm>
              <a:off x="418372" y="801"/>
              <a:ext cx="346561" cy="499588"/>
            </a:xfrm>
            <a:prstGeom prst="rect">
              <a:avLst/>
            </a:prstGeom>
            <a:ln w="12700" cap="flat">
              <a:noFill/>
              <a:miter lim="400000"/>
            </a:ln>
            <a:effectLst/>
          </p:spPr>
        </p:pic>
        <p:pic>
          <p:nvPicPr>
            <p:cNvPr id="1492" name="Image" descr="Image"/>
            <p:cNvPicPr>
              <a:picLocks noChangeAspect="1"/>
            </p:cNvPicPr>
            <p:nvPr/>
          </p:nvPicPr>
          <p:blipFill>
            <a:blip r:embed="rId29">
              <a:extLst/>
            </a:blip>
            <a:stretch>
              <a:fillRect/>
            </a:stretch>
          </p:blipFill>
          <p:spPr>
            <a:xfrm>
              <a:off x="440032" y="1584342"/>
              <a:ext cx="303242" cy="432783"/>
            </a:xfrm>
            <a:prstGeom prst="rect">
              <a:avLst/>
            </a:prstGeom>
            <a:ln w="12700" cap="flat">
              <a:noFill/>
              <a:miter lim="400000"/>
            </a:ln>
            <a:effectLst/>
          </p:spPr>
        </p:pic>
        <p:pic>
          <p:nvPicPr>
            <p:cNvPr id="1493" name="Image" descr="Image"/>
            <p:cNvPicPr>
              <a:picLocks noChangeAspect="1"/>
            </p:cNvPicPr>
            <p:nvPr/>
          </p:nvPicPr>
          <p:blipFill>
            <a:blip r:embed="rId30">
              <a:extLst/>
            </a:blip>
            <a:stretch>
              <a:fillRect/>
            </a:stretch>
          </p:blipFill>
          <p:spPr>
            <a:xfrm>
              <a:off x="5771" y="529370"/>
              <a:ext cx="367737" cy="491792"/>
            </a:xfrm>
            <a:prstGeom prst="rect">
              <a:avLst/>
            </a:prstGeom>
            <a:ln w="12700" cap="flat">
              <a:noFill/>
              <a:miter lim="400000"/>
            </a:ln>
            <a:effectLst/>
          </p:spPr>
        </p:pic>
        <p:pic>
          <p:nvPicPr>
            <p:cNvPr id="1494" name="Image" descr="Image"/>
            <p:cNvPicPr>
              <a:picLocks noChangeAspect="1"/>
            </p:cNvPicPr>
            <p:nvPr/>
          </p:nvPicPr>
          <p:blipFill>
            <a:blip r:embed="rId31">
              <a:extLst/>
            </a:blip>
            <a:stretch>
              <a:fillRect/>
            </a:stretch>
          </p:blipFill>
          <p:spPr>
            <a:xfrm>
              <a:off x="454305" y="1039093"/>
              <a:ext cx="274695" cy="491792"/>
            </a:xfrm>
            <a:prstGeom prst="rect">
              <a:avLst/>
            </a:prstGeom>
            <a:ln w="12700" cap="flat">
              <a:noFill/>
              <a:miter lim="400000"/>
            </a:ln>
            <a:effectLst/>
          </p:spPr>
        </p:pic>
        <p:pic>
          <p:nvPicPr>
            <p:cNvPr id="1495" name="Image" descr="Image"/>
            <p:cNvPicPr>
              <a:picLocks noChangeAspect="1"/>
            </p:cNvPicPr>
            <p:nvPr/>
          </p:nvPicPr>
          <p:blipFill>
            <a:blip r:embed="rId32">
              <a:extLst/>
            </a:blip>
            <a:stretch>
              <a:fillRect/>
            </a:stretch>
          </p:blipFill>
          <p:spPr>
            <a:xfrm>
              <a:off x="32354" y="1548816"/>
              <a:ext cx="314570" cy="491792"/>
            </a:xfrm>
            <a:prstGeom prst="rect">
              <a:avLst/>
            </a:prstGeom>
            <a:ln w="12700" cap="flat">
              <a:noFill/>
              <a:miter lim="400000"/>
            </a:ln>
            <a:effectLst/>
          </p:spPr>
        </p:pic>
        <p:pic>
          <p:nvPicPr>
            <p:cNvPr id="1496" name="Image" descr="Image"/>
            <p:cNvPicPr>
              <a:picLocks noChangeAspect="1"/>
            </p:cNvPicPr>
            <p:nvPr/>
          </p:nvPicPr>
          <p:blipFill>
            <a:blip r:embed="rId33">
              <a:extLst/>
            </a:blip>
            <a:stretch>
              <a:fillRect/>
            </a:stretch>
          </p:blipFill>
          <p:spPr>
            <a:xfrm>
              <a:off x="395069" y="2070582"/>
              <a:ext cx="393167" cy="445376"/>
            </a:xfrm>
            <a:prstGeom prst="rect">
              <a:avLst/>
            </a:prstGeom>
            <a:ln w="12700" cap="flat">
              <a:noFill/>
              <a:miter lim="400000"/>
            </a:ln>
            <a:effectLst/>
          </p:spPr>
        </p:pic>
        <p:pic>
          <p:nvPicPr>
            <p:cNvPr id="1497" name="Image" descr="Image"/>
            <p:cNvPicPr>
              <a:picLocks noChangeAspect="1"/>
            </p:cNvPicPr>
            <p:nvPr/>
          </p:nvPicPr>
          <p:blipFill>
            <a:blip r:embed="rId32">
              <a:extLst/>
            </a:blip>
            <a:stretch>
              <a:fillRect/>
            </a:stretch>
          </p:blipFill>
          <p:spPr>
            <a:xfrm>
              <a:off x="46052" y="2068788"/>
              <a:ext cx="287175" cy="448963"/>
            </a:xfrm>
            <a:prstGeom prst="rect">
              <a:avLst/>
            </a:prstGeom>
            <a:ln w="12700" cap="flat">
              <a:noFill/>
              <a:miter lim="400000"/>
            </a:ln>
            <a:effectLst/>
          </p:spPr>
        </p:pic>
        <p:pic>
          <p:nvPicPr>
            <p:cNvPr id="1498" name="Image" descr="Image"/>
            <p:cNvPicPr>
              <a:picLocks noChangeAspect="1"/>
            </p:cNvPicPr>
            <p:nvPr/>
          </p:nvPicPr>
          <p:blipFill>
            <a:blip r:embed="rId34">
              <a:extLst/>
            </a:blip>
            <a:stretch>
              <a:fillRect/>
            </a:stretch>
          </p:blipFill>
          <p:spPr>
            <a:xfrm>
              <a:off x="394767" y="529370"/>
              <a:ext cx="393771" cy="49179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50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50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551" name="Group"/>
          <p:cNvGrpSpPr/>
          <p:nvPr/>
        </p:nvGrpSpPr>
        <p:grpSpPr>
          <a:xfrm>
            <a:off x="143751" y="171451"/>
            <a:ext cx="1270001" cy="9410697"/>
            <a:chOff x="0" y="0"/>
            <a:chExt cx="1270000" cy="9410696"/>
          </a:xfrm>
        </p:grpSpPr>
        <p:grpSp>
          <p:nvGrpSpPr>
            <p:cNvPr id="1510" name="Group"/>
            <p:cNvGrpSpPr/>
            <p:nvPr/>
          </p:nvGrpSpPr>
          <p:grpSpPr>
            <a:xfrm flipH="1">
              <a:off x="0" y="0"/>
              <a:ext cx="1270000" cy="1270000"/>
              <a:chOff x="0" y="0"/>
              <a:chExt cx="1270000" cy="1270000"/>
            </a:xfrm>
          </p:grpSpPr>
          <p:sp>
            <p:nvSpPr>
              <p:cNvPr id="15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09" name="Group"/>
              <p:cNvGrpSpPr/>
              <p:nvPr/>
            </p:nvGrpSpPr>
            <p:grpSpPr>
              <a:xfrm>
                <a:off x="46001" y="46001"/>
                <a:ext cx="1177998" cy="1177998"/>
                <a:chOff x="0" y="0"/>
                <a:chExt cx="1177997" cy="1177997"/>
              </a:xfrm>
            </p:grpSpPr>
            <p:pic>
              <p:nvPicPr>
                <p:cNvPr id="150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50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513" name="Group"/>
            <p:cNvGrpSpPr/>
            <p:nvPr/>
          </p:nvGrpSpPr>
          <p:grpSpPr>
            <a:xfrm flipH="1">
              <a:off x="0" y="6776780"/>
              <a:ext cx="1270000" cy="1270001"/>
              <a:chOff x="0" y="0"/>
              <a:chExt cx="1270000" cy="1270000"/>
            </a:xfrm>
          </p:grpSpPr>
          <p:sp>
            <p:nvSpPr>
              <p:cNvPr id="15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51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516" name="Group"/>
            <p:cNvGrpSpPr/>
            <p:nvPr/>
          </p:nvGrpSpPr>
          <p:grpSpPr>
            <a:xfrm flipH="1">
              <a:off x="0" y="8140696"/>
              <a:ext cx="1270000" cy="1270001"/>
              <a:chOff x="0" y="0"/>
              <a:chExt cx="1270000" cy="1270000"/>
            </a:xfrm>
          </p:grpSpPr>
          <p:sp>
            <p:nvSpPr>
              <p:cNvPr id="15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51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526" name="Group"/>
            <p:cNvGrpSpPr/>
            <p:nvPr/>
          </p:nvGrpSpPr>
          <p:grpSpPr>
            <a:xfrm flipH="1">
              <a:off x="0" y="1356782"/>
              <a:ext cx="1270000" cy="1270001"/>
              <a:chOff x="0" y="0"/>
              <a:chExt cx="1270000" cy="1270000"/>
            </a:xfrm>
          </p:grpSpPr>
          <p:sp>
            <p:nvSpPr>
              <p:cNvPr id="15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25" name="Group"/>
              <p:cNvGrpSpPr/>
              <p:nvPr/>
            </p:nvGrpSpPr>
            <p:grpSpPr>
              <a:xfrm flipH="1">
                <a:off x="47625" y="56900"/>
                <a:ext cx="1174751" cy="1156200"/>
                <a:chOff x="0" y="0"/>
                <a:chExt cx="1174749" cy="1156199"/>
              </a:xfrm>
            </p:grpSpPr>
            <p:pic>
              <p:nvPicPr>
                <p:cNvPr id="151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51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52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52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52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52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52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534" name="Group"/>
            <p:cNvGrpSpPr/>
            <p:nvPr/>
          </p:nvGrpSpPr>
          <p:grpSpPr>
            <a:xfrm flipH="1">
              <a:off x="0" y="4057648"/>
              <a:ext cx="1270000" cy="1270001"/>
              <a:chOff x="0" y="0"/>
              <a:chExt cx="1270000" cy="1270000"/>
            </a:xfrm>
          </p:grpSpPr>
          <p:sp>
            <p:nvSpPr>
              <p:cNvPr id="15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33" name="Group"/>
              <p:cNvGrpSpPr/>
              <p:nvPr/>
            </p:nvGrpSpPr>
            <p:grpSpPr>
              <a:xfrm>
                <a:off x="47624" y="74251"/>
                <a:ext cx="1174751" cy="1129000"/>
                <a:chOff x="0" y="0"/>
                <a:chExt cx="1174749" cy="1128998"/>
              </a:xfrm>
            </p:grpSpPr>
            <p:pic>
              <p:nvPicPr>
                <p:cNvPr id="152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52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53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53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53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541" name="Group"/>
            <p:cNvGrpSpPr/>
            <p:nvPr/>
          </p:nvGrpSpPr>
          <p:grpSpPr>
            <a:xfrm flipH="1">
              <a:off x="0" y="5414431"/>
              <a:ext cx="1270000" cy="1270001"/>
              <a:chOff x="0" y="0"/>
              <a:chExt cx="1270000" cy="1270000"/>
            </a:xfrm>
          </p:grpSpPr>
          <p:sp>
            <p:nvSpPr>
              <p:cNvPr id="15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40" name="Group"/>
              <p:cNvGrpSpPr/>
              <p:nvPr/>
            </p:nvGrpSpPr>
            <p:grpSpPr>
              <a:xfrm>
                <a:off x="47625" y="45767"/>
                <a:ext cx="1174751" cy="1178466"/>
                <a:chOff x="0" y="0"/>
                <a:chExt cx="1174750" cy="1178465"/>
              </a:xfrm>
            </p:grpSpPr>
            <p:pic>
              <p:nvPicPr>
                <p:cNvPr id="153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53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53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53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550" name="Group"/>
            <p:cNvGrpSpPr/>
            <p:nvPr/>
          </p:nvGrpSpPr>
          <p:grpSpPr>
            <a:xfrm flipH="1">
              <a:off x="0" y="2713565"/>
              <a:ext cx="1270000" cy="1270001"/>
              <a:chOff x="0" y="0"/>
              <a:chExt cx="1270000" cy="1270000"/>
            </a:xfrm>
          </p:grpSpPr>
          <p:sp>
            <p:nvSpPr>
              <p:cNvPr id="15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49" name="Group"/>
              <p:cNvGrpSpPr/>
              <p:nvPr/>
            </p:nvGrpSpPr>
            <p:grpSpPr>
              <a:xfrm>
                <a:off x="63500" y="30985"/>
                <a:ext cx="1111251" cy="1217225"/>
                <a:chOff x="0" y="0"/>
                <a:chExt cx="1111250" cy="1217223"/>
              </a:xfrm>
            </p:grpSpPr>
            <p:pic>
              <p:nvPicPr>
                <p:cNvPr id="154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54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54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54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54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54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597" name="Group"/>
          <p:cNvGrpSpPr/>
          <p:nvPr/>
        </p:nvGrpSpPr>
        <p:grpSpPr>
          <a:xfrm>
            <a:off x="11578348" y="171451"/>
            <a:ext cx="1270001" cy="9410698"/>
            <a:chOff x="0" y="0"/>
            <a:chExt cx="1270000" cy="9410696"/>
          </a:xfrm>
        </p:grpSpPr>
        <p:grpSp>
          <p:nvGrpSpPr>
            <p:cNvPr id="1556" name="Group"/>
            <p:cNvGrpSpPr/>
            <p:nvPr/>
          </p:nvGrpSpPr>
          <p:grpSpPr>
            <a:xfrm flipH="1">
              <a:off x="0" y="0"/>
              <a:ext cx="1270000" cy="1270000"/>
              <a:chOff x="0" y="0"/>
              <a:chExt cx="1270000" cy="1270000"/>
            </a:xfrm>
          </p:grpSpPr>
          <p:sp>
            <p:nvSpPr>
              <p:cNvPr id="15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55" name="Group"/>
              <p:cNvGrpSpPr/>
              <p:nvPr/>
            </p:nvGrpSpPr>
            <p:grpSpPr>
              <a:xfrm>
                <a:off x="46001" y="46001"/>
                <a:ext cx="1177998" cy="1177998"/>
                <a:chOff x="0" y="0"/>
                <a:chExt cx="1177997" cy="1177997"/>
              </a:xfrm>
            </p:grpSpPr>
            <p:pic>
              <p:nvPicPr>
                <p:cNvPr id="155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55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559" name="Group"/>
            <p:cNvGrpSpPr/>
            <p:nvPr/>
          </p:nvGrpSpPr>
          <p:grpSpPr>
            <a:xfrm flipH="1">
              <a:off x="0" y="6776780"/>
              <a:ext cx="1270000" cy="1270001"/>
              <a:chOff x="0" y="0"/>
              <a:chExt cx="1270000" cy="1270000"/>
            </a:xfrm>
          </p:grpSpPr>
          <p:sp>
            <p:nvSpPr>
              <p:cNvPr id="15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55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562" name="Group"/>
            <p:cNvGrpSpPr/>
            <p:nvPr/>
          </p:nvGrpSpPr>
          <p:grpSpPr>
            <a:xfrm flipH="1">
              <a:off x="0" y="8140696"/>
              <a:ext cx="1270000" cy="1270001"/>
              <a:chOff x="0" y="0"/>
              <a:chExt cx="1270000" cy="1270000"/>
            </a:xfrm>
          </p:grpSpPr>
          <p:sp>
            <p:nvSpPr>
              <p:cNvPr id="15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56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572" name="Group"/>
            <p:cNvGrpSpPr/>
            <p:nvPr/>
          </p:nvGrpSpPr>
          <p:grpSpPr>
            <a:xfrm flipH="1">
              <a:off x="0" y="1356782"/>
              <a:ext cx="1270000" cy="1270001"/>
              <a:chOff x="0" y="0"/>
              <a:chExt cx="1270000" cy="1270000"/>
            </a:xfrm>
          </p:grpSpPr>
          <p:sp>
            <p:nvSpPr>
              <p:cNvPr id="15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71" name="Group"/>
              <p:cNvGrpSpPr/>
              <p:nvPr/>
            </p:nvGrpSpPr>
            <p:grpSpPr>
              <a:xfrm flipH="1">
                <a:off x="47625" y="56900"/>
                <a:ext cx="1174751" cy="1156200"/>
                <a:chOff x="0" y="0"/>
                <a:chExt cx="1174749" cy="1156199"/>
              </a:xfrm>
            </p:grpSpPr>
            <p:pic>
              <p:nvPicPr>
                <p:cNvPr id="156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56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56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56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56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56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57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580" name="Group"/>
            <p:cNvGrpSpPr/>
            <p:nvPr/>
          </p:nvGrpSpPr>
          <p:grpSpPr>
            <a:xfrm flipH="1">
              <a:off x="0" y="4057648"/>
              <a:ext cx="1270000" cy="1270001"/>
              <a:chOff x="0" y="0"/>
              <a:chExt cx="1270000" cy="1270000"/>
            </a:xfrm>
          </p:grpSpPr>
          <p:sp>
            <p:nvSpPr>
              <p:cNvPr id="15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79" name="Group"/>
              <p:cNvGrpSpPr/>
              <p:nvPr/>
            </p:nvGrpSpPr>
            <p:grpSpPr>
              <a:xfrm>
                <a:off x="47624" y="74251"/>
                <a:ext cx="1174751" cy="1129000"/>
                <a:chOff x="0" y="0"/>
                <a:chExt cx="1174749" cy="1128998"/>
              </a:xfrm>
            </p:grpSpPr>
            <p:pic>
              <p:nvPicPr>
                <p:cNvPr id="157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57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57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57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57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587" name="Group"/>
            <p:cNvGrpSpPr/>
            <p:nvPr/>
          </p:nvGrpSpPr>
          <p:grpSpPr>
            <a:xfrm flipH="1">
              <a:off x="0" y="5414431"/>
              <a:ext cx="1270000" cy="1270001"/>
              <a:chOff x="0" y="0"/>
              <a:chExt cx="1270000" cy="1270000"/>
            </a:xfrm>
          </p:grpSpPr>
          <p:sp>
            <p:nvSpPr>
              <p:cNvPr id="15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86" name="Group"/>
              <p:cNvGrpSpPr/>
              <p:nvPr/>
            </p:nvGrpSpPr>
            <p:grpSpPr>
              <a:xfrm>
                <a:off x="47625" y="45767"/>
                <a:ext cx="1174751" cy="1178466"/>
                <a:chOff x="0" y="0"/>
                <a:chExt cx="1174750" cy="1178465"/>
              </a:xfrm>
            </p:grpSpPr>
            <p:pic>
              <p:nvPicPr>
                <p:cNvPr id="158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58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58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58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596" name="Group"/>
            <p:cNvGrpSpPr/>
            <p:nvPr/>
          </p:nvGrpSpPr>
          <p:grpSpPr>
            <a:xfrm flipH="1">
              <a:off x="0" y="2713565"/>
              <a:ext cx="1270000" cy="1270001"/>
              <a:chOff x="0" y="0"/>
              <a:chExt cx="1270000" cy="1270000"/>
            </a:xfrm>
          </p:grpSpPr>
          <p:sp>
            <p:nvSpPr>
              <p:cNvPr id="15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95" name="Group"/>
              <p:cNvGrpSpPr/>
              <p:nvPr/>
            </p:nvGrpSpPr>
            <p:grpSpPr>
              <a:xfrm>
                <a:off x="63500" y="30985"/>
                <a:ext cx="1111251" cy="1217225"/>
                <a:chOff x="0" y="0"/>
                <a:chExt cx="1111250" cy="1217223"/>
              </a:xfrm>
            </p:grpSpPr>
            <p:pic>
              <p:nvPicPr>
                <p:cNvPr id="158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59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59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59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59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59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608" name="Group"/>
          <p:cNvGrpSpPr/>
          <p:nvPr/>
        </p:nvGrpSpPr>
        <p:grpSpPr>
          <a:xfrm>
            <a:off x="2870990" y="3617924"/>
            <a:ext cx="788539" cy="2517752"/>
            <a:chOff x="0" y="0"/>
            <a:chExt cx="788537" cy="2517750"/>
          </a:xfrm>
        </p:grpSpPr>
        <p:pic>
          <p:nvPicPr>
            <p:cNvPr id="1598" name="Image" descr="Image"/>
            <p:cNvPicPr>
              <a:picLocks noChangeAspect="1"/>
            </p:cNvPicPr>
            <p:nvPr/>
          </p:nvPicPr>
          <p:blipFill>
            <a:blip r:embed="rId8">
              <a:extLst/>
            </a:blip>
            <a:stretch>
              <a:fillRect/>
            </a:stretch>
          </p:blipFill>
          <p:spPr>
            <a:xfrm>
              <a:off x="24686" y="1049342"/>
              <a:ext cx="329907" cy="471295"/>
            </a:xfrm>
            <a:prstGeom prst="rect">
              <a:avLst/>
            </a:prstGeom>
            <a:ln w="12700" cap="flat">
              <a:noFill/>
              <a:miter lim="400000"/>
            </a:ln>
            <a:effectLst/>
          </p:spPr>
        </p:pic>
        <p:pic>
          <p:nvPicPr>
            <p:cNvPr id="1599" name="Image" descr="Image"/>
            <p:cNvPicPr>
              <a:picLocks noChangeAspect="1"/>
            </p:cNvPicPr>
            <p:nvPr/>
          </p:nvPicPr>
          <p:blipFill>
            <a:blip r:embed="rId9">
              <a:extLst/>
            </a:blip>
            <a:stretch>
              <a:fillRect/>
            </a:stretch>
          </p:blipFill>
          <p:spPr>
            <a:xfrm>
              <a:off x="0" y="0"/>
              <a:ext cx="379279" cy="501190"/>
            </a:xfrm>
            <a:prstGeom prst="rect">
              <a:avLst/>
            </a:prstGeom>
            <a:ln w="12700" cap="flat">
              <a:noFill/>
              <a:miter lim="400000"/>
            </a:ln>
            <a:effectLst/>
          </p:spPr>
        </p:pic>
        <p:pic>
          <p:nvPicPr>
            <p:cNvPr id="1600" name="Image" descr="Image"/>
            <p:cNvPicPr>
              <a:picLocks noChangeAspect="1"/>
            </p:cNvPicPr>
            <p:nvPr/>
          </p:nvPicPr>
          <p:blipFill>
            <a:blip r:embed="rId10">
              <a:extLst/>
            </a:blip>
            <a:stretch>
              <a:fillRect/>
            </a:stretch>
          </p:blipFill>
          <p:spPr>
            <a:xfrm>
              <a:off x="418372" y="801"/>
              <a:ext cx="346561" cy="499588"/>
            </a:xfrm>
            <a:prstGeom prst="rect">
              <a:avLst/>
            </a:prstGeom>
            <a:ln w="12700" cap="flat">
              <a:noFill/>
              <a:miter lim="400000"/>
            </a:ln>
            <a:effectLst/>
          </p:spPr>
        </p:pic>
        <p:pic>
          <p:nvPicPr>
            <p:cNvPr id="1601" name="Image" descr="Image"/>
            <p:cNvPicPr>
              <a:picLocks noChangeAspect="1"/>
            </p:cNvPicPr>
            <p:nvPr/>
          </p:nvPicPr>
          <p:blipFill>
            <a:blip r:embed="rId11">
              <a:extLst/>
            </a:blip>
            <a:stretch>
              <a:fillRect/>
            </a:stretch>
          </p:blipFill>
          <p:spPr>
            <a:xfrm>
              <a:off x="440032" y="1584342"/>
              <a:ext cx="303242" cy="432783"/>
            </a:xfrm>
            <a:prstGeom prst="rect">
              <a:avLst/>
            </a:prstGeom>
            <a:ln w="12700" cap="flat">
              <a:noFill/>
              <a:miter lim="400000"/>
            </a:ln>
            <a:effectLst/>
          </p:spPr>
        </p:pic>
        <p:pic>
          <p:nvPicPr>
            <p:cNvPr id="1602" name="Image" descr="Image"/>
            <p:cNvPicPr>
              <a:picLocks noChangeAspect="1"/>
            </p:cNvPicPr>
            <p:nvPr/>
          </p:nvPicPr>
          <p:blipFill>
            <a:blip r:embed="rId12">
              <a:extLst/>
            </a:blip>
            <a:stretch>
              <a:fillRect/>
            </a:stretch>
          </p:blipFill>
          <p:spPr>
            <a:xfrm>
              <a:off x="5771" y="529370"/>
              <a:ext cx="367737" cy="491792"/>
            </a:xfrm>
            <a:prstGeom prst="rect">
              <a:avLst/>
            </a:prstGeom>
            <a:ln w="12700" cap="flat">
              <a:noFill/>
              <a:miter lim="400000"/>
            </a:ln>
            <a:effectLst/>
          </p:spPr>
        </p:pic>
        <p:pic>
          <p:nvPicPr>
            <p:cNvPr id="1603" name="Image" descr="Image"/>
            <p:cNvPicPr>
              <a:picLocks noChangeAspect="1"/>
            </p:cNvPicPr>
            <p:nvPr/>
          </p:nvPicPr>
          <p:blipFill>
            <a:blip r:embed="rId13">
              <a:extLst/>
            </a:blip>
            <a:stretch>
              <a:fillRect/>
            </a:stretch>
          </p:blipFill>
          <p:spPr>
            <a:xfrm>
              <a:off x="454305" y="1039093"/>
              <a:ext cx="274695" cy="491792"/>
            </a:xfrm>
            <a:prstGeom prst="rect">
              <a:avLst/>
            </a:prstGeom>
            <a:ln w="12700" cap="flat">
              <a:noFill/>
              <a:miter lim="400000"/>
            </a:ln>
            <a:effectLst/>
          </p:spPr>
        </p:pic>
        <p:pic>
          <p:nvPicPr>
            <p:cNvPr id="1604" name="Image" descr="Image"/>
            <p:cNvPicPr>
              <a:picLocks noChangeAspect="1"/>
            </p:cNvPicPr>
            <p:nvPr/>
          </p:nvPicPr>
          <p:blipFill>
            <a:blip r:embed="rId14">
              <a:extLst/>
            </a:blip>
            <a:stretch>
              <a:fillRect/>
            </a:stretch>
          </p:blipFill>
          <p:spPr>
            <a:xfrm>
              <a:off x="32354" y="1548816"/>
              <a:ext cx="314570" cy="491792"/>
            </a:xfrm>
            <a:prstGeom prst="rect">
              <a:avLst/>
            </a:prstGeom>
            <a:ln w="12700" cap="flat">
              <a:noFill/>
              <a:miter lim="400000"/>
            </a:ln>
            <a:effectLst/>
          </p:spPr>
        </p:pic>
        <p:pic>
          <p:nvPicPr>
            <p:cNvPr id="1605" name="Image" descr="Image"/>
            <p:cNvPicPr>
              <a:picLocks noChangeAspect="1"/>
            </p:cNvPicPr>
            <p:nvPr/>
          </p:nvPicPr>
          <p:blipFill>
            <a:blip r:embed="rId15">
              <a:extLst/>
            </a:blip>
            <a:stretch>
              <a:fillRect/>
            </a:stretch>
          </p:blipFill>
          <p:spPr>
            <a:xfrm>
              <a:off x="395069" y="2070582"/>
              <a:ext cx="393167" cy="445376"/>
            </a:xfrm>
            <a:prstGeom prst="rect">
              <a:avLst/>
            </a:prstGeom>
            <a:ln w="12700" cap="flat">
              <a:noFill/>
              <a:miter lim="400000"/>
            </a:ln>
            <a:effectLst/>
          </p:spPr>
        </p:pic>
        <p:pic>
          <p:nvPicPr>
            <p:cNvPr id="1606" name="Image" descr="Image"/>
            <p:cNvPicPr>
              <a:picLocks noChangeAspect="1"/>
            </p:cNvPicPr>
            <p:nvPr/>
          </p:nvPicPr>
          <p:blipFill>
            <a:blip r:embed="rId14">
              <a:extLst/>
            </a:blip>
            <a:stretch>
              <a:fillRect/>
            </a:stretch>
          </p:blipFill>
          <p:spPr>
            <a:xfrm>
              <a:off x="46052" y="2068788"/>
              <a:ext cx="287175" cy="448963"/>
            </a:xfrm>
            <a:prstGeom prst="rect">
              <a:avLst/>
            </a:prstGeom>
            <a:ln w="12700" cap="flat">
              <a:noFill/>
              <a:miter lim="400000"/>
            </a:ln>
            <a:effectLst/>
          </p:spPr>
        </p:pic>
        <p:pic>
          <p:nvPicPr>
            <p:cNvPr id="1607" name="Image" descr="Image"/>
            <p:cNvPicPr>
              <a:picLocks noChangeAspect="1"/>
            </p:cNvPicPr>
            <p:nvPr/>
          </p:nvPicPr>
          <p:blipFill>
            <a:blip r:embed="rId16">
              <a:extLst/>
            </a:blip>
            <a:stretch>
              <a:fillRect/>
            </a:stretch>
          </p:blipFill>
          <p:spPr>
            <a:xfrm>
              <a:off x="394767" y="529370"/>
              <a:ext cx="393771" cy="491792"/>
            </a:xfrm>
            <a:prstGeom prst="rect">
              <a:avLst/>
            </a:prstGeom>
            <a:ln w="12700" cap="flat">
              <a:noFill/>
              <a:miter lim="400000"/>
            </a:ln>
            <a:effectLst/>
          </p:spPr>
        </p:pic>
      </p:grpSp>
      <p:grpSp>
        <p:nvGrpSpPr>
          <p:cNvPr id="1629" name="Group"/>
          <p:cNvGrpSpPr/>
          <p:nvPr/>
        </p:nvGrpSpPr>
        <p:grpSpPr>
          <a:xfrm flipH="1">
            <a:off x="9266164" y="4286488"/>
            <a:ext cx="2287413" cy="2401123"/>
            <a:chOff x="0" y="0"/>
            <a:chExt cx="2287411" cy="2401121"/>
          </a:xfrm>
        </p:grpSpPr>
        <p:pic>
          <p:nvPicPr>
            <p:cNvPr id="1609"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1610"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1611"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1612"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1613"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1614"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1615"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1616"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1617"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1618"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1619"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1620"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1621"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1622" name="Image" descr="Image"/>
            <p:cNvPicPr>
              <a:picLocks noChangeAspect="1"/>
            </p:cNvPicPr>
            <p:nvPr/>
          </p:nvPicPr>
          <p:blipFill>
            <a:blip r:embed="rId9">
              <a:extLst/>
            </a:blip>
            <a:stretch>
              <a:fillRect/>
            </a:stretch>
          </p:blipFill>
          <p:spPr>
            <a:xfrm>
              <a:off x="1137119" y="549259"/>
              <a:ext cx="363560" cy="480419"/>
            </a:xfrm>
            <a:prstGeom prst="rect">
              <a:avLst/>
            </a:prstGeom>
            <a:ln w="12700" cap="flat">
              <a:noFill/>
              <a:miter lim="400000"/>
            </a:ln>
            <a:effectLst/>
          </p:spPr>
        </p:pic>
        <p:pic>
          <p:nvPicPr>
            <p:cNvPr id="1623"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1624"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1625"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1626"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1627" name="Image" descr="Image"/>
            <p:cNvPicPr>
              <a:picLocks noChangeAspect="1"/>
            </p:cNvPicPr>
            <p:nvPr/>
          </p:nvPicPr>
          <p:blipFill>
            <a:blip r:embed="rId8">
              <a:extLst/>
            </a:blip>
            <a:stretch>
              <a:fillRect/>
            </a:stretch>
          </p:blipFill>
          <p:spPr>
            <a:xfrm>
              <a:off x="407231" y="1393621"/>
              <a:ext cx="342420" cy="489170"/>
            </a:xfrm>
            <a:prstGeom prst="rect">
              <a:avLst/>
            </a:prstGeom>
            <a:ln w="12700" cap="flat">
              <a:noFill/>
              <a:miter lim="400000"/>
            </a:ln>
            <a:effectLst/>
          </p:spPr>
        </p:pic>
        <p:pic>
          <p:nvPicPr>
            <p:cNvPr id="1628"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63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63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681" name="Group"/>
          <p:cNvGrpSpPr/>
          <p:nvPr/>
        </p:nvGrpSpPr>
        <p:grpSpPr>
          <a:xfrm>
            <a:off x="143751" y="171451"/>
            <a:ext cx="1270001" cy="9410697"/>
            <a:chOff x="0" y="0"/>
            <a:chExt cx="1270000" cy="9410696"/>
          </a:xfrm>
        </p:grpSpPr>
        <p:grpSp>
          <p:nvGrpSpPr>
            <p:cNvPr id="1640" name="Group"/>
            <p:cNvGrpSpPr/>
            <p:nvPr/>
          </p:nvGrpSpPr>
          <p:grpSpPr>
            <a:xfrm flipH="1">
              <a:off x="0" y="0"/>
              <a:ext cx="1270000" cy="1270000"/>
              <a:chOff x="0" y="0"/>
              <a:chExt cx="1270000" cy="1270000"/>
            </a:xfrm>
          </p:grpSpPr>
          <p:sp>
            <p:nvSpPr>
              <p:cNvPr id="16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39" name="Group"/>
              <p:cNvGrpSpPr/>
              <p:nvPr/>
            </p:nvGrpSpPr>
            <p:grpSpPr>
              <a:xfrm>
                <a:off x="46001" y="46001"/>
                <a:ext cx="1177998" cy="1177998"/>
                <a:chOff x="0" y="0"/>
                <a:chExt cx="1177997" cy="1177997"/>
              </a:xfrm>
            </p:grpSpPr>
            <p:pic>
              <p:nvPicPr>
                <p:cNvPr id="163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63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643" name="Group"/>
            <p:cNvGrpSpPr/>
            <p:nvPr/>
          </p:nvGrpSpPr>
          <p:grpSpPr>
            <a:xfrm flipH="1">
              <a:off x="0" y="6776780"/>
              <a:ext cx="1270000" cy="1270001"/>
              <a:chOff x="0" y="0"/>
              <a:chExt cx="1270000" cy="1270000"/>
            </a:xfrm>
          </p:grpSpPr>
          <p:sp>
            <p:nvSpPr>
              <p:cNvPr id="16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64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646" name="Group"/>
            <p:cNvGrpSpPr/>
            <p:nvPr/>
          </p:nvGrpSpPr>
          <p:grpSpPr>
            <a:xfrm flipH="1">
              <a:off x="0" y="8140696"/>
              <a:ext cx="1270000" cy="1270001"/>
              <a:chOff x="0" y="0"/>
              <a:chExt cx="1270000" cy="1270000"/>
            </a:xfrm>
          </p:grpSpPr>
          <p:sp>
            <p:nvSpPr>
              <p:cNvPr id="16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64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656" name="Group"/>
            <p:cNvGrpSpPr/>
            <p:nvPr/>
          </p:nvGrpSpPr>
          <p:grpSpPr>
            <a:xfrm flipH="1">
              <a:off x="0" y="1356782"/>
              <a:ext cx="1270000" cy="1270001"/>
              <a:chOff x="0" y="0"/>
              <a:chExt cx="1270000" cy="1270000"/>
            </a:xfrm>
          </p:grpSpPr>
          <p:sp>
            <p:nvSpPr>
              <p:cNvPr id="16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55" name="Group"/>
              <p:cNvGrpSpPr/>
              <p:nvPr/>
            </p:nvGrpSpPr>
            <p:grpSpPr>
              <a:xfrm flipH="1">
                <a:off x="47625" y="56900"/>
                <a:ext cx="1174751" cy="1156200"/>
                <a:chOff x="0" y="0"/>
                <a:chExt cx="1174749" cy="1156199"/>
              </a:xfrm>
            </p:grpSpPr>
            <p:pic>
              <p:nvPicPr>
                <p:cNvPr id="164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64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65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65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65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65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65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664" name="Group"/>
            <p:cNvGrpSpPr/>
            <p:nvPr/>
          </p:nvGrpSpPr>
          <p:grpSpPr>
            <a:xfrm flipH="1">
              <a:off x="0" y="4057648"/>
              <a:ext cx="1270000" cy="1270001"/>
              <a:chOff x="0" y="0"/>
              <a:chExt cx="1270000" cy="1270000"/>
            </a:xfrm>
          </p:grpSpPr>
          <p:sp>
            <p:nvSpPr>
              <p:cNvPr id="16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63" name="Group"/>
              <p:cNvGrpSpPr/>
              <p:nvPr/>
            </p:nvGrpSpPr>
            <p:grpSpPr>
              <a:xfrm>
                <a:off x="47624" y="74251"/>
                <a:ext cx="1174751" cy="1129000"/>
                <a:chOff x="0" y="0"/>
                <a:chExt cx="1174749" cy="1128998"/>
              </a:xfrm>
            </p:grpSpPr>
            <p:pic>
              <p:nvPicPr>
                <p:cNvPr id="165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65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66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66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66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671" name="Group"/>
            <p:cNvGrpSpPr/>
            <p:nvPr/>
          </p:nvGrpSpPr>
          <p:grpSpPr>
            <a:xfrm flipH="1">
              <a:off x="0" y="5414431"/>
              <a:ext cx="1270000" cy="1270001"/>
              <a:chOff x="0" y="0"/>
              <a:chExt cx="1270000" cy="1270000"/>
            </a:xfrm>
          </p:grpSpPr>
          <p:sp>
            <p:nvSpPr>
              <p:cNvPr id="16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70" name="Group"/>
              <p:cNvGrpSpPr/>
              <p:nvPr/>
            </p:nvGrpSpPr>
            <p:grpSpPr>
              <a:xfrm>
                <a:off x="47625" y="45767"/>
                <a:ext cx="1174751" cy="1178466"/>
                <a:chOff x="0" y="0"/>
                <a:chExt cx="1174750" cy="1178465"/>
              </a:xfrm>
            </p:grpSpPr>
            <p:pic>
              <p:nvPicPr>
                <p:cNvPr id="166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66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66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66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680" name="Group"/>
            <p:cNvGrpSpPr/>
            <p:nvPr/>
          </p:nvGrpSpPr>
          <p:grpSpPr>
            <a:xfrm flipH="1">
              <a:off x="0" y="2713565"/>
              <a:ext cx="1270000" cy="1270001"/>
              <a:chOff x="0" y="0"/>
              <a:chExt cx="1270000" cy="1270000"/>
            </a:xfrm>
          </p:grpSpPr>
          <p:sp>
            <p:nvSpPr>
              <p:cNvPr id="16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79" name="Group"/>
              <p:cNvGrpSpPr/>
              <p:nvPr/>
            </p:nvGrpSpPr>
            <p:grpSpPr>
              <a:xfrm>
                <a:off x="63500" y="30985"/>
                <a:ext cx="1111251" cy="1217225"/>
                <a:chOff x="0" y="0"/>
                <a:chExt cx="1111250" cy="1217223"/>
              </a:xfrm>
            </p:grpSpPr>
            <p:pic>
              <p:nvPicPr>
                <p:cNvPr id="167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67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67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67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67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67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727" name="Group"/>
          <p:cNvGrpSpPr/>
          <p:nvPr/>
        </p:nvGrpSpPr>
        <p:grpSpPr>
          <a:xfrm>
            <a:off x="11578348" y="171451"/>
            <a:ext cx="1270001" cy="9410698"/>
            <a:chOff x="0" y="0"/>
            <a:chExt cx="1270000" cy="9410696"/>
          </a:xfrm>
        </p:grpSpPr>
        <p:grpSp>
          <p:nvGrpSpPr>
            <p:cNvPr id="1686" name="Group"/>
            <p:cNvGrpSpPr/>
            <p:nvPr/>
          </p:nvGrpSpPr>
          <p:grpSpPr>
            <a:xfrm flipH="1">
              <a:off x="0" y="0"/>
              <a:ext cx="1270000" cy="1270000"/>
              <a:chOff x="0" y="0"/>
              <a:chExt cx="1270000" cy="1270000"/>
            </a:xfrm>
          </p:grpSpPr>
          <p:sp>
            <p:nvSpPr>
              <p:cNvPr id="16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85" name="Group"/>
              <p:cNvGrpSpPr/>
              <p:nvPr/>
            </p:nvGrpSpPr>
            <p:grpSpPr>
              <a:xfrm>
                <a:off x="46001" y="46001"/>
                <a:ext cx="1177998" cy="1177998"/>
                <a:chOff x="0" y="0"/>
                <a:chExt cx="1177997" cy="1177997"/>
              </a:xfrm>
            </p:grpSpPr>
            <p:pic>
              <p:nvPicPr>
                <p:cNvPr id="168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68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689" name="Group"/>
            <p:cNvGrpSpPr/>
            <p:nvPr/>
          </p:nvGrpSpPr>
          <p:grpSpPr>
            <a:xfrm flipH="1">
              <a:off x="0" y="6776780"/>
              <a:ext cx="1270000" cy="1270001"/>
              <a:chOff x="0" y="0"/>
              <a:chExt cx="1270000" cy="1270000"/>
            </a:xfrm>
          </p:grpSpPr>
          <p:sp>
            <p:nvSpPr>
              <p:cNvPr id="16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68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692" name="Group"/>
            <p:cNvGrpSpPr/>
            <p:nvPr/>
          </p:nvGrpSpPr>
          <p:grpSpPr>
            <a:xfrm flipH="1">
              <a:off x="0" y="8140696"/>
              <a:ext cx="1270000" cy="1270001"/>
              <a:chOff x="0" y="0"/>
              <a:chExt cx="1270000" cy="1270000"/>
            </a:xfrm>
          </p:grpSpPr>
          <p:sp>
            <p:nvSpPr>
              <p:cNvPr id="16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69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702" name="Group"/>
            <p:cNvGrpSpPr/>
            <p:nvPr/>
          </p:nvGrpSpPr>
          <p:grpSpPr>
            <a:xfrm flipH="1">
              <a:off x="0" y="1356782"/>
              <a:ext cx="1270000" cy="1270001"/>
              <a:chOff x="0" y="0"/>
              <a:chExt cx="1270000" cy="1270000"/>
            </a:xfrm>
          </p:grpSpPr>
          <p:sp>
            <p:nvSpPr>
              <p:cNvPr id="16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01" name="Group"/>
              <p:cNvGrpSpPr/>
              <p:nvPr/>
            </p:nvGrpSpPr>
            <p:grpSpPr>
              <a:xfrm flipH="1">
                <a:off x="47625" y="56900"/>
                <a:ext cx="1174751" cy="1156200"/>
                <a:chOff x="0" y="0"/>
                <a:chExt cx="1174749" cy="1156199"/>
              </a:xfrm>
            </p:grpSpPr>
            <p:pic>
              <p:nvPicPr>
                <p:cNvPr id="169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69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69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69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69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69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70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710" name="Group"/>
            <p:cNvGrpSpPr/>
            <p:nvPr/>
          </p:nvGrpSpPr>
          <p:grpSpPr>
            <a:xfrm flipH="1">
              <a:off x="0" y="4057648"/>
              <a:ext cx="1270000" cy="1270001"/>
              <a:chOff x="0" y="0"/>
              <a:chExt cx="1270000" cy="1270000"/>
            </a:xfrm>
          </p:grpSpPr>
          <p:sp>
            <p:nvSpPr>
              <p:cNvPr id="17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09" name="Group"/>
              <p:cNvGrpSpPr/>
              <p:nvPr/>
            </p:nvGrpSpPr>
            <p:grpSpPr>
              <a:xfrm>
                <a:off x="47624" y="74251"/>
                <a:ext cx="1174751" cy="1129000"/>
                <a:chOff x="0" y="0"/>
                <a:chExt cx="1174749" cy="1128998"/>
              </a:xfrm>
            </p:grpSpPr>
            <p:pic>
              <p:nvPicPr>
                <p:cNvPr id="170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70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70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70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70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717" name="Group"/>
            <p:cNvGrpSpPr/>
            <p:nvPr/>
          </p:nvGrpSpPr>
          <p:grpSpPr>
            <a:xfrm flipH="1">
              <a:off x="0" y="5414431"/>
              <a:ext cx="1270000" cy="1270001"/>
              <a:chOff x="0" y="0"/>
              <a:chExt cx="1270000" cy="1270000"/>
            </a:xfrm>
          </p:grpSpPr>
          <p:sp>
            <p:nvSpPr>
              <p:cNvPr id="17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16" name="Group"/>
              <p:cNvGrpSpPr/>
              <p:nvPr/>
            </p:nvGrpSpPr>
            <p:grpSpPr>
              <a:xfrm>
                <a:off x="47625" y="45767"/>
                <a:ext cx="1174751" cy="1178466"/>
                <a:chOff x="0" y="0"/>
                <a:chExt cx="1174750" cy="1178465"/>
              </a:xfrm>
            </p:grpSpPr>
            <p:pic>
              <p:nvPicPr>
                <p:cNvPr id="171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71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71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71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726" name="Group"/>
            <p:cNvGrpSpPr/>
            <p:nvPr/>
          </p:nvGrpSpPr>
          <p:grpSpPr>
            <a:xfrm flipH="1">
              <a:off x="0" y="2713565"/>
              <a:ext cx="1270000" cy="1270001"/>
              <a:chOff x="0" y="0"/>
              <a:chExt cx="1270000" cy="1270000"/>
            </a:xfrm>
          </p:grpSpPr>
          <p:sp>
            <p:nvSpPr>
              <p:cNvPr id="17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25" name="Group"/>
              <p:cNvGrpSpPr/>
              <p:nvPr/>
            </p:nvGrpSpPr>
            <p:grpSpPr>
              <a:xfrm>
                <a:off x="63500" y="30985"/>
                <a:ext cx="1111251" cy="1217225"/>
                <a:chOff x="0" y="0"/>
                <a:chExt cx="1111250" cy="1217223"/>
              </a:xfrm>
            </p:grpSpPr>
            <p:pic>
              <p:nvPicPr>
                <p:cNvPr id="171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72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72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72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72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72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748" name="Group"/>
          <p:cNvGrpSpPr/>
          <p:nvPr/>
        </p:nvGrpSpPr>
        <p:grpSpPr>
          <a:xfrm flipH="1">
            <a:off x="9266164" y="4286488"/>
            <a:ext cx="2287413" cy="2401123"/>
            <a:chOff x="0" y="0"/>
            <a:chExt cx="2287411" cy="2401121"/>
          </a:xfrm>
        </p:grpSpPr>
        <p:pic>
          <p:nvPicPr>
            <p:cNvPr id="1728" name="Image" descr="Image"/>
            <p:cNvPicPr>
              <a:picLocks noChangeAspect="1"/>
            </p:cNvPicPr>
            <p:nvPr/>
          </p:nvPicPr>
          <p:blipFill>
            <a:blip r:embed="rId8">
              <a:extLst/>
            </a:blip>
            <a:stretch>
              <a:fillRect/>
            </a:stretch>
          </p:blipFill>
          <p:spPr>
            <a:xfrm>
              <a:off x="1292844" y="537780"/>
              <a:ext cx="426604" cy="548490"/>
            </a:xfrm>
            <a:prstGeom prst="rect">
              <a:avLst/>
            </a:prstGeom>
            <a:ln w="12700" cap="flat">
              <a:noFill/>
              <a:miter lim="400000"/>
            </a:ln>
            <a:effectLst/>
          </p:spPr>
        </p:pic>
        <p:pic>
          <p:nvPicPr>
            <p:cNvPr id="1729" name="Image" descr="Image"/>
            <p:cNvPicPr>
              <a:picLocks noChangeAspect="1"/>
            </p:cNvPicPr>
            <p:nvPr/>
          </p:nvPicPr>
          <p:blipFill>
            <a:blip r:embed="rId9">
              <a:extLst/>
            </a:blip>
            <a:stretch>
              <a:fillRect/>
            </a:stretch>
          </p:blipFill>
          <p:spPr>
            <a:xfrm>
              <a:off x="1058883" y="49534"/>
              <a:ext cx="390119" cy="463619"/>
            </a:xfrm>
            <a:prstGeom prst="rect">
              <a:avLst/>
            </a:prstGeom>
            <a:ln w="12700" cap="flat">
              <a:noFill/>
              <a:miter lim="400000"/>
            </a:ln>
            <a:effectLst/>
          </p:spPr>
        </p:pic>
        <p:pic>
          <p:nvPicPr>
            <p:cNvPr id="1730" name="Image" descr="Image"/>
            <p:cNvPicPr>
              <a:picLocks noChangeAspect="1"/>
            </p:cNvPicPr>
            <p:nvPr/>
          </p:nvPicPr>
          <p:blipFill>
            <a:blip r:embed="rId10">
              <a:extLst/>
            </a:blip>
            <a:stretch>
              <a:fillRect/>
            </a:stretch>
          </p:blipFill>
          <p:spPr>
            <a:xfrm>
              <a:off x="361387" y="1904960"/>
              <a:ext cx="434108" cy="488035"/>
            </a:xfrm>
            <a:prstGeom prst="rect">
              <a:avLst/>
            </a:prstGeom>
            <a:ln w="12700" cap="flat">
              <a:noFill/>
              <a:miter lim="400000"/>
            </a:ln>
            <a:effectLst/>
          </p:spPr>
        </p:pic>
        <p:pic>
          <p:nvPicPr>
            <p:cNvPr id="1731" name="Image" descr="Image"/>
            <p:cNvPicPr>
              <a:picLocks noChangeAspect="1"/>
            </p:cNvPicPr>
            <p:nvPr/>
          </p:nvPicPr>
          <p:blipFill>
            <a:blip r:embed="rId11">
              <a:extLst/>
            </a:blip>
            <a:stretch>
              <a:fillRect/>
            </a:stretch>
          </p:blipFill>
          <p:spPr>
            <a:xfrm>
              <a:off x="902273" y="551944"/>
              <a:ext cx="333819" cy="475049"/>
            </a:xfrm>
            <a:prstGeom prst="rect">
              <a:avLst/>
            </a:prstGeom>
            <a:ln w="12700" cap="flat">
              <a:noFill/>
              <a:miter lim="400000"/>
            </a:ln>
            <a:effectLst/>
          </p:spPr>
        </p:pic>
        <p:pic>
          <p:nvPicPr>
            <p:cNvPr id="1732" name="Image" descr="Image"/>
            <p:cNvPicPr>
              <a:picLocks noChangeAspect="1"/>
            </p:cNvPicPr>
            <p:nvPr/>
          </p:nvPicPr>
          <p:blipFill>
            <a:blip r:embed="rId12">
              <a:extLst/>
            </a:blip>
            <a:stretch>
              <a:fillRect/>
            </a:stretch>
          </p:blipFill>
          <p:spPr>
            <a:xfrm>
              <a:off x="24339" y="15569"/>
              <a:ext cx="333819" cy="489601"/>
            </a:xfrm>
            <a:prstGeom prst="rect">
              <a:avLst/>
            </a:prstGeom>
            <a:ln w="12700" cap="flat">
              <a:noFill/>
              <a:miter lim="400000"/>
            </a:ln>
            <a:effectLst/>
          </p:spPr>
        </p:pic>
        <p:pic>
          <p:nvPicPr>
            <p:cNvPr id="1733" name="Image" descr="Image"/>
            <p:cNvPicPr>
              <a:picLocks noChangeAspect="1"/>
            </p:cNvPicPr>
            <p:nvPr/>
          </p:nvPicPr>
          <p:blipFill>
            <a:blip r:embed="rId13">
              <a:extLst/>
            </a:blip>
            <a:stretch>
              <a:fillRect/>
            </a:stretch>
          </p:blipFill>
          <p:spPr>
            <a:xfrm>
              <a:off x="585297" y="537393"/>
              <a:ext cx="344044" cy="489600"/>
            </a:xfrm>
            <a:prstGeom prst="rect">
              <a:avLst/>
            </a:prstGeom>
            <a:ln w="12700" cap="flat">
              <a:noFill/>
              <a:miter lim="400000"/>
            </a:ln>
            <a:effectLst/>
          </p:spPr>
        </p:pic>
        <p:pic>
          <p:nvPicPr>
            <p:cNvPr id="1734" name="Image" descr="Image"/>
            <p:cNvPicPr>
              <a:picLocks noChangeAspect="1"/>
            </p:cNvPicPr>
            <p:nvPr/>
          </p:nvPicPr>
          <p:blipFill>
            <a:blip r:embed="rId14">
              <a:extLst/>
            </a:blip>
            <a:stretch>
              <a:fillRect/>
            </a:stretch>
          </p:blipFill>
          <p:spPr>
            <a:xfrm>
              <a:off x="1867211" y="529099"/>
              <a:ext cx="420201" cy="520739"/>
            </a:xfrm>
            <a:prstGeom prst="rect">
              <a:avLst/>
            </a:prstGeom>
            <a:ln w="12700" cap="flat">
              <a:noFill/>
              <a:miter lim="400000"/>
            </a:ln>
            <a:effectLst/>
          </p:spPr>
        </p:pic>
        <p:pic>
          <p:nvPicPr>
            <p:cNvPr id="1735" name="Image" descr="Image"/>
            <p:cNvPicPr>
              <a:picLocks noChangeAspect="1"/>
            </p:cNvPicPr>
            <p:nvPr/>
          </p:nvPicPr>
          <p:blipFill>
            <a:blip r:embed="rId15">
              <a:extLst/>
            </a:blip>
            <a:stretch>
              <a:fillRect/>
            </a:stretch>
          </p:blipFill>
          <p:spPr>
            <a:xfrm>
              <a:off x="757318" y="8465"/>
              <a:ext cx="489249" cy="503809"/>
            </a:xfrm>
            <a:prstGeom prst="rect">
              <a:avLst/>
            </a:prstGeom>
            <a:ln w="12700" cap="flat">
              <a:noFill/>
              <a:miter lim="400000"/>
            </a:ln>
            <a:effectLst/>
          </p:spPr>
        </p:pic>
        <p:pic>
          <p:nvPicPr>
            <p:cNvPr id="1736" name="Image" descr="Image"/>
            <p:cNvPicPr>
              <a:picLocks noChangeAspect="1"/>
            </p:cNvPicPr>
            <p:nvPr/>
          </p:nvPicPr>
          <p:blipFill>
            <a:blip r:embed="rId16">
              <a:extLst/>
            </a:blip>
            <a:stretch>
              <a:fillRect/>
            </a:stretch>
          </p:blipFill>
          <p:spPr>
            <a:xfrm>
              <a:off x="249941" y="533836"/>
              <a:ext cx="442173" cy="503809"/>
            </a:xfrm>
            <a:prstGeom prst="rect">
              <a:avLst/>
            </a:prstGeom>
            <a:ln w="12700" cap="flat">
              <a:noFill/>
              <a:miter lim="400000"/>
            </a:ln>
            <a:effectLst/>
          </p:spPr>
        </p:pic>
        <p:pic>
          <p:nvPicPr>
            <p:cNvPr id="1737" name="Image" descr="Image"/>
            <p:cNvPicPr>
              <a:picLocks noChangeAspect="1"/>
            </p:cNvPicPr>
            <p:nvPr/>
          </p:nvPicPr>
          <p:blipFill>
            <a:blip r:embed="rId17">
              <a:extLst/>
            </a:blip>
            <a:stretch>
              <a:fillRect/>
            </a:stretch>
          </p:blipFill>
          <p:spPr>
            <a:xfrm>
              <a:off x="1301408" y="37326"/>
              <a:ext cx="384075" cy="488035"/>
            </a:xfrm>
            <a:prstGeom prst="rect">
              <a:avLst/>
            </a:prstGeom>
            <a:ln w="12700" cap="flat">
              <a:noFill/>
              <a:miter lim="400000"/>
            </a:ln>
            <a:effectLst/>
          </p:spPr>
        </p:pic>
        <p:pic>
          <p:nvPicPr>
            <p:cNvPr id="1738" name="Image" descr="Image"/>
            <p:cNvPicPr>
              <a:picLocks noChangeAspect="1"/>
            </p:cNvPicPr>
            <p:nvPr/>
          </p:nvPicPr>
          <p:blipFill>
            <a:blip r:embed="rId18">
              <a:extLst/>
            </a:blip>
            <a:stretch>
              <a:fillRect/>
            </a:stretch>
          </p:blipFill>
          <p:spPr>
            <a:xfrm>
              <a:off x="300046" y="12418"/>
              <a:ext cx="316563" cy="488035"/>
            </a:xfrm>
            <a:prstGeom prst="rect">
              <a:avLst/>
            </a:prstGeom>
            <a:ln w="12700" cap="flat">
              <a:noFill/>
              <a:miter lim="400000"/>
            </a:ln>
            <a:effectLst/>
          </p:spPr>
        </p:pic>
        <p:pic>
          <p:nvPicPr>
            <p:cNvPr id="1739" name="Image" descr="Image"/>
            <p:cNvPicPr>
              <a:picLocks noChangeAspect="1"/>
            </p:cNvPicPr>
            <p:nvPr/>
          </p:nvPicPr>
          <p:blipFill>
            <a:blip r:embed="rId19">
              <a:extLst/>
            </a:blip>
            <a:stretch>
              <a:fillRect/>
            </a:stretch>
          </p:blipFill>
          <p:spPr>
            <a:xfrm>
              <a:off x="1834164" y="48593"/>
              <a:ext cx="338548" cy="465502"/>
            </a:xfrm>
            <a:prstGeom prst="rect">
              <a:avLst/>
            </a:prstGeom>
            <a:ln w="12700" cap="flat">
              <a:noFill/>
              <a:miter lim="400000"/>
            </a:ln>
            <a:effectLst/>
          </p:spPr>
        </p:pic>
        <p:pic>
          <p:nvPicPr>
            <p:cNvPr id="1740" name="Image" descr="Image"/>
            <p:cNvPicPr>
              <a:picLocks noChangeAspect="1"/>
            </p:cNvPicPr>
            <p:nvPr/>
          </p:nvPicPr>
          <p:blipFill>
            <a:blip r:embed="rId20">
              <a:extLst/>
            </a:blip>
            <a:stretch>
              <a:fillRect/>
            </a:stretch>
          </p:blipFill>
          <p:spPr>
            <a:xfrm>
              <a:off x="1593571" y="559115"/>
              <a:ext cx="341920" cy="480419"/>
            </a:xfrm>
            <a:prstGeom prst="rect">
              <a:avLst/>
            </a:prstGeom>
            <a:ln w="12700" cap="flat">
              <a:noFill/>
              <a:miter lim="400000"/>
            </a:ln>
            <a:effectLst/>
          </p:spPr>
        </p:pic>
        <p:pic>
          <p:nvPicPr>
            <p:cNvPr id="1741" name="Image" descr="Image"/>
            <p:cNvPicPr>
              <a:picLocks noChangeAspect="1"/>
            </p:cNvPicPr>
            <p:nvPr/>
          </p:nvPicPr>
          <p:blipFill>
            <a:blip r:embed="rId21">
              <a:extLst/>
            </a:blip>
            <a:stretch>
              <a:fillRect/>
            </a:stretch>
          </p:blipFill>
          <p:spPr>
            <a:xfrm>
              <a:off x="1137119" y="549259"/>
              <a:ext cx="363560" cy="480419"/>
            </a:xfrm>
            <a:prstGeom prst="rect">
              <a:avLst/>
            </a:prstGeom>
            <a:ln w="12700" cap="flat">
              <a:noFill/>
              <a:miter lim="400000"/>
            </a:ln>
            <a:effectLst/>
          </p:spPr>
        </p:pic>
        <p:pic>
          <p:nvPicPr>
            <p:cNvPr id="1742" name="Image" descr="Image"/>
            <p:cNvPicPr>
              <a:picLocks noChangeAspect="1"/>
            </p:cNvPicPr>
            <p:nvPr/>
          </p:nvPicPr>
          <p:blipFill>
            <a:blip r:embed="rId22">
              <a:extLst/>
            </a:blip>
            <a:stretch>
              <a:fillRect/>
            </a:stretch>
          </p:blipFill>
          <p:spPr>
            <a:xfrm>
              <a:off x="36662" y="1397996"/>
              <a:ext cx="359973" cy="480420"/>
            </a:xfrm>
            <a:prstGeom prst="rect">
              <a:avLst/>
            </a:prstGeom>
            <a:ln w="12700" cap="flat">
              <a:noFill/>
              <a:miter lim="400000"/>
            </a:ln>
            <a:effectLst/>
          </p:spPr>
        </p:pic>
        <p:pic>
          <p:nvPicPr>
            <p:cNvPr id="1743" name="Image" descr="Image"/>
            <p:cNvPicPr>
              <a:picLocks noChangeAspect="1"/>
            </p:cNvPicPr>
            <p:nvPr/>
          </p:nvPicPr>
          <p:blipFill>
            <a:blip r:embed="rId14">
              <a:extLst/>
            </a:blip>
            <a:stretch>
              <a:fillRect/>
            </a:stretch>
          </p:blipFill>
          <p:spPr>
            <a:xfrm>
              <a:off x="491930" y="0"/>
              <a:ext cx="420201" cy="520739"/>
            </a:xfrm>
            <a:prstGeom prst="rect">
              <a:avLst/>
            </a:prstGeom>
            <a:ln w="12700" cap="flat">
              <a:noFill/>
              <a:miter lim="400000"/>
            </a:ln>
            <a:effectLst/>
          </p:spPr>
        </p:pic>
        <p:pic>
          <p:nvPicPr>
            <p:cNvPr id="1744" name="Image" descr="Image"/>
            <p:cNvPicPr>
              <a:picLocks noChangeAspect="1"/>
            </p:cNvPicPr>
            <p:nvPr/>
          </p:nvPicPr>
          <p:blipFill>
            <a:blip r:embed="rId23">
              <a:extLst/>
            </a:blip>
            <a:stretch>
              <a:fillRect/>
            </a:stretch>
          </p:blipFill>
          <p:spPr>
            <a:xfrm>
              <a:off x="18392" y="521136"/>
              <a:ext cx="396513" cy="510943"/>
            </a:xfrm>
            <a:prstGeom prst="rect">
              <a:avLst/>
            </a:prstGeom>
            <a:ln w="12700" cap="flat">
              <a:noFill/>
              <a:miter lim="400000"/>
            </a:ln>
            <a:effectLst/>
          </p:spPr>
        </p:pic>
        <p:pic>
          <p:nvPicPr>
            <p:cNvPr id="1745" name="Image" descr="Image"/>
            <p:cNvPicPr>
              <a:picLocks noChangeAspect="1"/>
            </p:cNvPicPr>
            <p:nvPr/>
          </p:nvPicPr>
          <p:blipFill>
            <a:blip r:embed="rId24">
              <a:extLst/>
            </a:blip>
            <a:stretch>
              <a:fillRect/>
            </a:stretch>
          </p:blipFill>
          <p:spPr>
            <a:xfrm>
              <a:off x="1515257" y="45048"/>
              <a:ext cx="422347" cy="480419"/>
            </a:xfrm>
            <a:prstGeom prst="rect">
              <a:avLst/>
            </a:prstGeom>
            <a:ln w="12700" cap="flat">
              <a:noFill/>
              <a:miter lim="400000"/>
            </a:ln>
            <a:effectLst/>
          </p:spPr>
        </p:pic>
        <p:pic>
          <p:nvPicPr>
            <p:cNvPr id="1746" name="Image" descr="Image"/>
            <p:cNvPicPr>
              <a:picLocks noChangeAspect="1"/>
            </p:cNvPicPr>
            <p:nvPr/>
          </p:nvPicPr>
          <p:blipFill>
            <a:blip r:embed="rId25">
              <a:extLst/>
            </a:blip>
            <a:stretch>
              <a:fillRect/>
            </a:stretch>
          </p:blipFill>
          <p:spPr>
            <a:xfrm>
              <a:off x="407231" y="1393621"/>
              <a:ext cx="342420" cy="489170"/>
            </a:xfrm>
            <a:prstGeom prst="rect">
              <a:avLst/>
            </a:prstGeom>
            <a:ln w="12700" cap="flat">
              <a:noFill/>
              <a:miter lim="400000"/>
            </a:ln>
            <a:effectLst/>
          </p:spPr>
        </p:pic>
        <p:pic>
          <p:nvPicPr>
            <p:cNvPr id="1747" name="Image" descr="Image"/>
            <p:cNvPicPr>
              <a:picLocks noChangeAspect="1"/>
            </p:cNvPicPr>
            <p:nvPr/>
          </p:nvPicPr>
          <p:blipFill>
            <a:blip r:embed="rId26">
              <a:extLst/>
            </a:blip>
            <a:stretch>
              <a:fillRect/>
            </a:stretch>
          </p:blipFill>
          <p:spPr>
            <a:xfrm>
              <a:off x="0" y="1902569"/>
              <a:ext cx="433297" cy="498553"/>
            </a:xfrm>
            <a:prstGeom prst="rect">
              <a:avLst/>
            </a:prstGeom>
            <a:ln w="12700" cap="flat">
              <a:noFill/>
              <a:miter lim="400000"/>
            </a:ln>
            <a:effectLst/>
          </p:spPr>
        </p:pic>
      </p:grpSp>
      <p:grpSp>
        <p:nvGrpSpPr>
          <p:cNvPr id="1760" name="Group"/>
          <p:cNvGrpSpPr/>
          <p:nvPr/>
        </p:nvGrpSpPr>
        <p:grpSpPr>
          <a:xfrm flipH="1">
            <a:off x="1467330" y="4452967"/>
            <a:ext cx="1677324" cy="2068165"/>
            <a:chOff x="0" y="0"/>
            <a:chExt cx="1677323" cy="2068164"/>
          </a:xfrm>
        </p:grpSpPr>
        <p:pic>
          <p:nvPicPr>
            <p:cNvPr id="1749" name="Image" descr="Image"/>
            <p:cNvPicPr>
              <a:picLocks noChangeAspect="1"/>
            </p:cNvPicPr>
            <p:nvPr/>
          </p:nvPicPr>
          <p:blipFill>
            <a:blip r:embed="rId27">
              <a:extLst/>
            </a:blip>
            <a:stretch>
              <a:fillRect/>
            </a:stretch>
          </p:blipFill>
          <p:spPr>
            <a:xfrm>
              <a:off x="959511" y="1620995"/>
              <a:ext cx="393167" cy="445376"/>
            </a:xfrm>
            <a:prstGeom prst="rect">
              <a:avLst/>
            </a:prstGeom>
            <a:ln w="12700" cap="flat">
              <a:noFill/>
              <a:miter lim="400000"/>
            </a:ln>
            <a:effectLst/>
          </p:spPr>
        </p:pic>
        <p:pic>
          <p:nvPicPr>
            <p:cNvPr id="1750" name="Image" descr="Image"/>
            <p:cNvPicPr>
              <a:picLocks noChangeAspect="1"/>
            </p:cNvPicPr>
            <p:nvPr/>
          </p:nvPicPr>
          <p:blipFill>
            <a:blip r:embed="rId28">
              <a:extLst/>
            </a:blip>
            <a:stretch>
              <a:fillRect/>
            </a:stretch>
          </p:blipFill>
          <p:spPr>
            <a:xfrm>
              <a:off x="1390149" y="1619202"/>
              <a:ext cx="287175" cy="448963"/>
            </a:xfrm>
            <a:prstGeom prst="rect">
              <a:avLst/>
            </a:prstGeom>
            <a:ln w="12700" cap="flat">
              <a:noFill/>
              <a:miter lim="400000"/>
            </a:ln>
            <a:effectLst/>
          </p:spPr>
        </p:pic>
        <p:grpSp>
          <p:nvGrpSpPr>
            <p:cNvPr id="1759" name="Group"/>
            <p:cNvGrpSpPr/>
            <p:nvPr/>
          </p:nvGrpSpPr>
          <p:grpSpPr>
            <a:xfrm>
              <a:off x="-1" y="0"/>
              <a:ext cx="1643526" cy="1095656"/>
              <a:chOff x="0" y="0"/>
              <a:chExt cx="1643524" cy="1095655"/>
            </a:xfrm>
          </p:grpSpPr>
          <p:pic>
            <p:nvPicPr>
              <p:cNvPr id="1751" name="Image" descr="Image"/>
              <p:cNvPicPr>
                <a:picLocks noChangeAspect="1"/>
              </p:cNvPicPr>
              <p:nvPr/>
            </p:nvPicPr>
            <p:blipFill>
              <a:blip r:embed="rId25">
                <a:extLst/>
              </a:blip>
              <a:stretch>
                <a:fillRect/>
              </a:stretch>
            </p:blipFill>
            <p:spPr>
              <a:xfrm>
                <a:off x="142295" y="10248"/>
                <a:ext cx="329907" cy="471295"/>
              </a:xfrm>
              <a:prstGeom prst="rect">
                <a:avLst/>
              </a:prstGeom>
              <a:ln w="12700" cap="flat">
                <a:noFill/>
                <a:miter lim="400000"/>
              </a:ln>
              <a:effectLst/>
            </p:spPr>
          </p:pic>
          <p:pic>
            <p:nvPicPr>
              <p:cNvPr id="1752" name="Image" descr="Image"/>
              <p:cNvPicPr>
                <a:picLocks noChangeAspect="1"/>
              </p:cNvPicPr>
              <p:nvPr/>
            </p:nvPicPr>
            <p:blipFill>
              <a:blip r:embed="rId21">
                <a:extLst/>
              </a:blip>
              <a:stretch>
                <a:fillRect/>
              </a:stretch>
            </p:blipFill>
            <p:spPr>
              <a:xfrm>
                <a:off x="864280" y="594465"/>
                <a:ext cx="379280" cy="501191"/>
              </a:xfrm>
              <a:prstGeom prst="rect">
                <a:avLst/>
              </a:prstGeom>
              <a:ln w="12700" cap="flat">
                <a:noFill/>
                <a:miter lim="400000"/>
              </a:ln>
              <a:effectLst/>
            </p:spPr>
          </p:pic>
          <p:pic>
            <p:nvPicPr>
              <p:cNvPr id="1753" name="Image" descr="Image"/>
              <p:cNvPicPr>
                <a:picLocks noChangeAspect="1"/>
              </p:cNvPicPr>
              <p:nvPr/>
            </p:nvPicPr>
            <p:blipFill>
              <a:blip r:embed="rId29">
                <a:extLst/>
              </a:blip>
              <a:stretch>
                <a:fillRect/>
              </a:stretch>
            </p:blipFill>
            <p:spPr>
              <a:xfrm>
                <a:off x="428566" y="595266"/>
                <a:ext cx="346562" cy="499589"/>
              </a:xfrm>
              <a:prstGeom prst="rect">
                <a:avLst/>
              </a:prstGeom>
              <a:ln w="12700" cap="flat">
                <a:noFill/>
                <a:miter lim="400000"/>
              </a:ln>
              <a:effectLst/>
            </p:spPr>
          </p:pic>
          <p:pic>
            <p:nvPicPr>
              <p:cNvPr id="1754" name="Image" descr="Image"/>
              <p:cNvPicPr>
                <a:picLocks noChangeAspect="1"/>
              </p:cNvPicPr>
              <p:nvPr/>
            </p:nvPicPr>
            <p:blipFill>
              <a:blip r:embed="rId30">
                <a:extLst/>
              </a:blip>
              <a:stretch>
                <a:fillRect/>
              </a:stretch>
            </p:blipFill>
            <p:spPr>
              <a:xfrm>
                <a:off x="547419" y="29504"/>
                <a:ext cx="303241" cy="432783"/>
              </a:xfrm>
              <a:prstGeom prst="rect">
                <a:avLst/>
              </a:prstGeom>
              <a:ln w="12700" cap="flat">
                <a:noFill/>
                <a:miter lim="400000"/>
              </a:ln>
              <a:effectLst/>
            </p:spPr>
          </p:pic>
          <p:pic>
            <p:nvPicPr>
              <p:cNvPr id="1755" name="Image" descr="Image"/>
              <p:cNvPicPr>
                <a:picLocks noChangeAspect="1"/>
              </p:cNvPicPr>
              <p:nvPr/>
            </p:nvPicPr>
            <p:blipFill>
              <a:blip r:embed="rId31">
                <a:extLst/>
              </a:blip>
              <a:stretch>
                <a:fillRect/>
              </a:stretch>
            </p:blipFill>
            <p:spPr>
              <a:xfrm>
                <a:off x="1275788" y="0"/>
                <a:ext cx="367736" cy="491792"/>
              </a:xfrm>
              <a:prstGeom prst="rect">
                <a:avLst/>
              </a:prstGeom>
              <a:ln w="12700" cap="flat">
                <a:noFill/>
                <a:miter lim="400000"/>
              </a:ln>
              <a:effectLst/>
            </p:spPr>
          </p:pic>
          <p:pic>
            <p:nvPicPr>
              <p:cNvPr id="1756" name="Image" descr="Image"/>
              <p:cNvPicPr>
                <a:picLocks noChangeAspect="1"/>
              </p:cNvPicPr>
              <p:nvPr/>
            </p:nvPicPr>
            <p:blipFill>
              <a:blip r:embed="rId32">
                <a:extLst/>
              </a:blip>
              <a:stretch>
                <a:fillRect/>
              </a:stretch>
            </p:blipFill>
            <p:spPr>
              <a:xfrm>
                <a:off x="925876" y="0"/>
                <a:ext cx="274695" cy="491792"/>
              </a:xfrm>
              <a:prstGeom prst="rect">
                <a:avLst/>
              </a:prstGeom>
              <a:ln w="12700" cap="flat">
                <a:noFill/>
                <a:miter lim="400000"/>
              </a:ln>
              <a:effectLst/>
            </p:spPr>
          </p:pic>
          <p:pic>
            <p:nvPicPr>
              <p:cNvPr id="1757" name="Image" descr="Image"/>
              <p:cNvPicPr>
                <a:picLocks noChangeAspect="1"/>
              </p:cNvPicPr>
              <p:nvPr/>
            </p:nvPicPr>
            <p:blipFill>
              <a:blip r:embed="rId28">
                <a:extLst/>
              </a:blip>
              <a:stretch>
                <a:fillRect/>
              </a:stretch>
            </p:blipFill>
            <p:spPr>
              <a:xfrm>
                <a:off x="1328955" y="599164"/>
                <a:ext cx="314570" cy="491792"/>
              </a:xfrm>
              <a:prstGeom prst="rect">
                <a:avLst/>
              </a:prstGeom>
              <a:ln w="12700" cap="flat">
                <a:noFill/>
                <a:miter lim="400000"/>
              </a:ln>
              <a:effectLst/>
            </p:spPr>
          </p:pic>
          <p:pic>
            <p:nvPicPr>
              <p:cNvPr id="1758" name="Image" descr="Image"/>
              <p:cNvPicPr>
                <a:picLocks noChangeAspect="1"/>
              </p:cNvPicPr>
              <p:nvPr/>
            </p:nvPicPr>
            <p:blipFill>
              <a:blip r:embed="rId33">
                <a:extLst/>
              </a:blip>
              <a:stretch>
                <a:fillRect/>
              </a:stretch>
            </p:blipFill>
            <p:spPr>
              <a:xfrm>
                <a:off x="0" y="599164"/>
                <a:ext cx="393771" cy="49179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76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76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812" name="Group"/>
          <p:cNvGrpSpPr/>
          <p:nvPr/>
        </p:nvGrpSpPr>
        <p:grpSpPr>
          <a:xfrm>
            <a:off x="143751" y="171451"/>
            <a:ext cx="1270001" cy="9410697"/>
            <a:chOff x="0" y="0"/>
            <a:chExt cx="1270000" cy="9410696"/>
          </a:xfrm>
        </p:grpSpPr>
        <p:grpSp>
          <p:nvGrpSpPr>
            <p:cNvPr id="1771" name="Group"/>
            <p:cNvGrpSpPr/>
            <p:nvPr/>
          </p:nvGrpSpPr>
          <p:grpSpPr>
            <a:xfrm flipH="1">
              <a:off x="0" y="0"/>
              <a:ext cx="1270000" cy="1270000"/>
              <a:chOff x="0" y="0"/>
              <a:chExt cx="1270000" cy="1270000"/>
            </a:xfrm>
          </p:grpSpPr>
          <p:sp>
            <p:nvSpPr>
              <p:cNvPr id="17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70" name="Group"/>
              <p:cNvGrpSpPr/>
              <p:nvPr/>
            </p:nvGrpSpPr>
            <p:grpSpPr>
              <a:xfrm>
                <a:off x="46001" y="46001"/>
                <a:ext cx="1177998" cy="1177998"/>
                <a:chOff x="0" y="0"/>
                <a:chExt cx="1177997" cy="1177997"/>
              </a:xfrm>
            </p:grpSpPr>
            <p:pic>
              <p:nvPicPr>
                <p:cNvPr id="176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76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774" name="Group"/>
            <p:cNvGrpSpPr/>
            <p:nvPr/>
          </p:nvGrpSpPr>
          <p:grpSpPr>
            <a:xfrm flipH="1">
              <a:off x="0" y="6776780"/>
              <a:ext cx="1270000" cy="1270001"/>
              <a:chOff x="0" y="0"/>
              <a:chExt cx="1270000" cy="1270000"/>
            </a:xfrm>
          </p:grpSpPr>
          <p:sp>
            <p:nvSpPr>
              <p:cNvPr id="17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77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777" name="Group"/>
            <p:cNvGrpSpPr/>
            <p:nvPr/>
          </p:nvGrpSpPr>
          <p:grpSpPr>
            <a:xfrm flipH="1">
              <a:off x="0" y="8140696"/>
              <a:ext cx="1270000" cy="1270001"/>
              <a:chOff x="0" y="0"/>
              <a:chExt cx="1270000" cy="1270000"/>
            </a:xfrm>
          </p:grpSpPr>
          <p:sp>
            <p:nvSpPr>
              <p:cNvPr id="17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77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787" name="Group"/>
            <p:cNvGrpSpPr/>
            <p:nvPr/>
          </p:nvGrpSpPr>
          <p:grpSpPr>
            <a:xfrm flipH="1">
              <a:off x="0" y="1356782"/>
              <a:ext cx="1270000" cy="1270001"/>
              <a:chOff x="0" y="0"/>
              <a:chExt cx="1270000" cy="1270000"/>
            </a:xfrm>
          </p:grpSpPr>
          <p:sp>
            <p:nvSpPr>
              <p:cNvPr id="17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86" name="Group"/>
              <p:cNvGrpSpPr/>
              <p:nvPr/>
            </p:nvGrpSpPr>
            <p:grpSpPr>
              <a:xfrm flipH="1">
                <a:off x="47625" y="56900"/>
                <a:ext cx="1174751" cy="1156200"/>
                <a:chOff x="0" y="0"/>
                <a:chExt cx="1174749" cy="1156199"/>
              </a:xfrm>
            </p:grpSpPr>
            <p:pic>
              <p:nvPicPr>
                <p:cNvPr id="177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78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78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78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78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78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78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795" name="Group"/>
            <p:cNvGrpSpPr/>
            <p:nvPr/>
          </p:nvGrpSpPr>
          <p:grpSpPr>
            <a:xfrm flipH="1">
              <a:off x="0" y="4057648"/>
              <a:ext cx="1270000" cy="1270001"/>
              <a:chOff x="0" y="0"/>
              <a:chExt cx="1270000" cy="1270000"/>
            </a:xfrm>
          </p:grpSpPr>
          <p:sp>
            <p:nvSpPr>
              <p:cNvPr id="17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94" name="Group"/>
              <p:cNvGrpSpPr/>
              <p:nvPr/>
            </p:nvGrpSpPr>
            <p:grpSpPr>
              <a:xfrm>
                <a:off x="47624" y="74251"/>
                <a:ext cx="1174751" cy="1129000"/>
                <a:chOff x="0" y="0"/>
                <a:chExt cx="1174749" cy="1128998"/>
              </a:xfrm>
            </p:grpSpPr>
            <p:pic>
              <p:nvPicPr>
                <p:cNvPr id="178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79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79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79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79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802" name="Group"/>
            <p:cNvGrpSpPr/>
            <p:nvPr/>
          </p:nvGrpSpPr>
          <p:grpSpPr>
            <a:xfrm flipH="1">
              <a:off x="0" y="5414431"/>
              <a:ext cx="1270000" cy="1270001"/>
              <a:chOff x="0" y="0"/>
              <a:chExt cx="1270000" cy="1270000"/>
            </a:xfrm>
          </p:grpSpPr>
          <p:sp>
            <p:nvSpPr>
              <p:cNvPr id="17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01" name="Group"/>
              <p:cNvGrpSpPr/>
              <p:nvPr/>
            </p:nvGrpSpPr>
            <p:grpSpPr>
              <a:xfrm>
                <a:off x="47625" y="45767"/>
                <a:ext cx="1174751" cy="1178466"/>
                <a:chOff x="0" y="0"/>
                <a:chExt cx="1174750" cy="1178465"/>
              </a:xfrm>
            </p:grpSpPr>
            <p:pic>
              <p:nvPicPr>
                <p:cNvPr id="179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79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79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80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811" name="Group"/>
            <p:cNvGrpSpPr/>
            <p:nvPr/>
          </p:nvGrpSpPr>
          <p:grpSpPr>
            <a:xfrm flipH="1">
              <a:off x="0" y="2713565"/>
              <a:ext cx="1270000" cy="1270001"/>
              <a:chOff x="0" y="0"/>
              <a:chExt cx="1270000" cy="1270000"/>
            </a:xfrm>
          </p:grpSpPr>
          <p:sp>
            <p:nvSpPr>
              <p:cNvPr id="18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10" name="Group"/>
              <p:cNvGrpSpPr/>
              <p:nvPr/>
            </p:nvGrpSpPr>
            <p:grpSpPr>
              <a:xfrm>
                <a:off x="63500" y="30985"/>
                <a:ext cx="1111251" cy="1217225"/>
                <a:chOff x="0" y="0"/>
                <a:chExt cx="1111250" cy="1217223"/>
              </a:xfrm>
            </p:grpSpPr>
            <p:pic>
              <p:nvPicPr>
                <p:cNvPr id="180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80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80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80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80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80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858" name="Group"/>
          <p:cNvGrpSpPr/>
          <p:nvPr/>
        </p:nvGrpSpPr>
        <p:grpSpPr>
          <a:xfrm>
            <a:off x="11578348" y="171451"/>
            <a:ext cx="1270001" cy="9410698"/>
            <a:chOff x="0" y="0"/>
            <a:chExt cx="1270000" cy="9410696"/>
          </a:xfrm>
        </p:grpSpPr>
        <p:grpSp>
          <p:nvGrpSpPr>
            <p:cNvPr id="1817" name="Group"/>
            <p:cNvGrpSpPr/>
            <p:nvPr/>
          </p:nvGrpSpPr>
          <p:grpSpPr>
            <a:xfrm flipH="1">
              <a:off x="0" y="0"/>
              <a:ext cx="1270000" cy="1270000"/>
              <a:chOff x="0" y="0"/>
              <a:chExt cx="1270000" cy="1270000"/>
            </a:xfrm>
          </p:grpSpPr>
          <p:sp>
            <p:nvSpPr>
              <p:cNvPr id="18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16" name="Group"/>
              <p:cNvGrpSpPr/>
              <p:nvPr/>
            </p:nvGrpSpPr>
            <p:grpSpPr>
              <a:xfrm>
                <a:off x="46001" y="46001"/>
                <a:ext cx="1177998" cy="1177998"/>
                <a:chOff x="0" y="0"/>
                <a:chExt cx="1177997" cy="1177997"/>
              </a:xfrm>
            </p:grpSpPr>
            <p:pic>
              <p:nvPicPr>
                <p:cNvPr id="181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81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820" name="Group"/>
            <p:cNvGrpSpPr/>
            <p:nvPr/>
          </p:nvGrpSpPr>
          <p:grpSpPr>
            <a:xfrm flipH="1">
              <a:off x="0" y="6776780"/>
              <a:ext cx="1270000" cy="1270001"/>
              <a:chOff x="0" y="0"/>
              <a:chExt cx="1270000" cy="1270000"/>
            </a:xfrm>
          </p:grpSpPr>
          <p:sp>
            <p:nvSpPr>
              <p:cNvPr id="18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81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823" name="Group"/>
            <p:cNvGrpSpPr/>
            <p:nvPr/>
          </p:nvGrpSpPr>
          <p:grpSpPr>
            <a:xfrm flipH="1">
              <a:off x="0" y="8140696"/>
              <a:ext cx="1270000" cy="1270001"/>
              <a:chOff x="0" y="0"/>
              <a:chExt cx="1270000" cy="1270000"/>
            </a:xfrm>
          </p:grpSpPr>
          <p:sp>
            <p:nvSpPr>
              <p:cNvPr id="18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82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833" name="Group"/>
            <p:cNvGrpSpPr/>
            <p:nvPr/>
          </p:nvGrpSpPr>
          <p:grpSpPr>
            <a:xfrm flipH="1">
              <a:off x="0" y="1356782"/>
              <a:ext cx="1270000" cy="1270001"/>
              <a:chOff x="0" y="0"/>
              <a:chExt cx="1270000" cy="1270000"/>
            </a:xfrm>
          </p:grpSpPr>
          <p:sp>
            <p:nvSpPr>
              <p:cNvPr id="18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32" name="Group"/>
              <p:cNvGrpSpPr/>
              <p:nvPr/>
            </p:nvGrpSpPr>
            <p:grpSpPr>
              <a:xfrm flipH="1">
                <a:off x="47625" y="56900"/>
                <a:ext cx="1174751" cy="1156200"/>
                <a:chOff x="0" y="0"/>
                <a:chExt cx="1174749" cy="1156199"/>
              </a:xfrm>
            </p:grpSpPr>
            <p:pic>
              <p:nvPicPr>
                <p:cNvPr id="182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82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82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82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82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83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83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841" name="Group"/>
            <p:cNvGrpSpPr/>
            <p:nvPr/>
          </p:nvGrpSpPr>
          <p:grpSpPr>
            <a:xfrm flipH="1">
              <a:off x="0" y="4057648"/>
              <a:ext cx="1270000" cy="1270001"/>
              <a:chOff x="0" y="0"/>
              <a:chExt cx="1270000" cy="1270000"/>
            </a:xfrm>
          </p:grpSpPr>
          <p:sp>
            <p:nvSpPr>
              <p:cNvPr id="18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40" name="Group"/>
              <p:cNvGrpSpPr/>
              <p:nvPr/>
            </p:nvGrpSpPr>
            <p:grpSpPr>
              <a:xfrm>
                <a:off x="47624" y="74251"/>
                <a:ext cx="1174751" cy="1129000"/>
                <a:chOff x="0" y="0"/>
                <a:chExt cx="1174749" cy="1128998"/>
              </a:xfrm>
            </p:grpSpPr>
            <p:pic>
              <p:nvPicPr>
                <p:cNvPr id="183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83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83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83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83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848" name="Group"/>
            <p:cNvGrpSpPr/>
            <p:nvPr/>
          </p:nvGrpSpPr>
          <p:grpSpPr>
            <a:xfrm flipH="1">
              <a:off x="0" y="5414431"/>
              <a:ext cx="1270000" cy="1270001"/>
              <a:chOff x="0" y="0"/>
              <a:chExt cx="1270000" cy="1270000"/>
            </a:xfrm>
          </p:grpSpPr>
          <p:sp>
            <p:nvSpPr>
              <p:cNvPr id="18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47" name="Group"/>
              <p:cNvGrpSpPr/>
              <p:nvPr/>
            </p:nvGrpSpPr>
            <p:grpSpPr>
              <a:xfrm>
                <a:off x="47625" y="45767"/>
                <a:ext cx="1174751" cy="1178466"/>
                <a:chOff x="0" y="0"/>
                <a:chExt cx="1174750" cy="1178465"/>
              </a:xfrm>
            </p:grpSpPr>
            <p:pic>
              <p:nvPicPr>
                <p:cNvPr id="184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84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84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84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857" name="Group"/>
            <p:cNvGrpSpPr/>
            <p:nvPr/>
          </p:nvGrpSpPr>
          <p:grpSpPr>
            <a:xfrm flipH="1">
              <a:off x="0" y="2713565"/>
              <a:ext cx="1270000" cy="1270001"/>
              <a:chOff x="0" y="0"/>
              <a:chExt cx="1270000" cy="1270000"/>
            </a:xfrm>
          </p:grpSpPr>
          <p:sp>
            <p:nvSpPr>
              <p:cNvPr id="18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56" name="Group"/>
              <p:cNvGrpSpPr/>
              <p:nvPr/>
            </p:nvGrpSpPr>
            <p:grpSpPr>
              <a:xfrm>
                <a:off x="63500" y="30985"/>
                <a:ext cx="1111251" cy="1217225"/>
                <a:chOff x="0" y="0"/>
                <a:chExt cx="1111250" cy="1217223"/>
              </a:xfrm>
            </p:grpSpPr>
            <p:pic>
              <p:nvPicPr>
                <p:cNvPr id="185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85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85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85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85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85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866" name="Group"/>
          <p:cNvGrpSpPr/>
          <p:nvPr/>
        </p:nvGrpSpPr>
        <p:grpSpPr>
          <a:xfrm>
            <a:off x="3059098" y="8276496"/>
            <a:ext cx="6873904" cy="1268318"/>
            <a:chOff x="0" y="0"/>
            <a:chExt cx="6873902" cy="1268316"/>
          </a:xfrm>
        </p:grpSpPr>
        <p:pic>
          <p:nvPicPr>
            <p:cNvPr id="1859"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1860"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1861"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1862"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1863"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1864"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1865"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1900" name="Group"/>
          <p:cNvGrpSpPr/>
          <p:nvPr/>
        </p:nvGrpSpPr>
        <p:grpSpPr>
          <a:xfrm flipH="1">
            <a:off x="1467330" y="4286488"/>
            <a:ext cx="10086247" cy="2401123"/>
            <a:chOff x="0" y="0"/>
            <a:chExt cx="10086245" cy="2401121"/>
          </a:xfrm>
        </p:grpSpPr>
        <p:grpSp>
          <p:nvGrpSpPr>
            <p:cNvPr id="1887" name="Group"/>
            <p:cNvGrpSpPr/>
            <p:nvPr/>
          </p:nvGrpSpPr>
          <p:grpSpPr>
            <a:xfrm>
              <a:off x="0" y="-1"/>
              <a:ext cx="2287412" cy="2401123"/>
              <a:chOff x="0" y="0"/>
              <a:chExt cx="2287411" cy="2401121"/>
            </a:xfrm>
          </p:grpSpPr>
          <p:pic>
            <p:nvPicPr>
              <p:cNvPr id="1867" name="Image" descr="Image"/>
              <p:cNvPicPr>
                <a:picLocks noChangeAspect="1"/>
              </p:cNvPicPr>
              <p:nvPr/>
            </p:nvPicPr>
            <p:blipFill>
              <a:blip r:embed="rId15">
                <a:extLst/>
              </a:blip>
              <a:stretch>
                <a:fillRect/>
              </a:stretch>
            </p:blipFill>
            <p:spPr>
              <a:xfrm>
                <a:off x="1292844" y="537780"/>
                <a:ext cx="426604" cy="548490"/>
              </a:xfrm>
              <a:prstGeom prst="rect">
                <a:avLst/>
              </a:prstGeom>
              <a:ln w="12700" cap="flat">
                <a:noFill/>
                <a:miter lim="400000"/>
              </a:ln>
              <a:effectLst/>
            </p:spPr>
          </p:pic>
          <p:pic>
            <p:nvPicPr>
              <p:cNvPr id="1868" name="Image" descr="Image"/>
              <p:cNvPicPr>
                <a:picLocks noChangeAspect="1"/>
              </p:cNvPicPr>
              <p:nvPr/>
            </p:nvPicPr>
            <p:blipFill>
              <a:blip r:embed="rId16">
                <a:extLst/>
              </a:blip>
              <a:stretch>
                <a:fillRect/>
              </a:stretch>
            </p:blipFill>
            <p:spPr>
              <a:xfrm>
                <a:off x="1058883" y="49534"/>
                <a:ext cx="390119" cy="463619"/>
              </a:xfrm>
              <a:prstGeom prst="rect">
                <a:avLst/>
              </a:prstGeom>
              <a:ln w="12700" cap="flat">
                <a:noFill/>
                <a:miter lim="400000"/>
              </a:ln>
              <a:effectLst/>
            </p:spPr>
          </p:pic>
          <p:pic>
            <p:nvPicPr>
              <p:cNvPr id="1869" name="Image" descr="Image"/>
              <p:cNvPicPr>
                <a:picLocks noChangeAspect="1"/>
              </p:cNvPicPr>
              <p:nvPr/>
            </p:nvPicPr>
            <p:blipFill>
              <a:blip r:embed="rId17">
                <a:extLst/>
              </a:blip>
              <a:stretch>
                <a:fillRect/>
              </a:stretch>
            </p:blipFill>
            <p:spPr>
              <a:xfrm>
                <a:off x="361387" y="1904960"/>
                <a:ext cx="434108" cy="488035"/>
              </a:xfrm>
              <a:prstGeom prst="rect">
                <a:avLst/>
              </a:prstGeom>
              <a:ln w="12700" cap="flat">
                <a:noFill/>
                <a:miter lim="400000"/>
              </a:ln>
              <a:effectLst/>
            </p:spPr>
          </p:pic>
          <p:pic>
            <p:nvPicPr>
              <p:cNvPr id="1870" name="Image" descr="Image"/>
              <p:cNvPicPr>
                <a:picLocks noChangeAspect="1"/>
              </p:cNvPicPr>
              <p:nvPr/>
            </p:nvPicPr>
            <p:blipFill>
              <a:blip r:embed="rId18">
                <a:extLst/>
              </a:blip>
              <a:stretch>
                <a:fillRect/>
              </a:stretch>
            </p:blipFill>
            <p:spPr>
              <a:xfrm>
                <a:off x="902273" y="551944"/>
                <a:ext cx="333819" cy="475049"/>
              </a:xfrm>
              <a:prstGeom prst="rect">
                <a:avLst/>
              </a:prstGeom>
              <a:ln w="12700" cap="flat">
                <a:noFill/>
                <a:miter lim="400000"/>
              </a:ln>
              <a:effectLst/>
            </p:spPr>
          </p:pic>
          <p:pic>
            <p:nvPicPr>
              <p:cNvPr id="1871" name="Image" descr="Image"/>
              <p:cNvPicPr>
                <a:picLocks noChangeAspect="1"/>
              </p:cNvPicPr>
              <p:nvPr/>
            </p:nvPicPr>
            <p:blipFill>
              <a:blip r:embed="rId19">
                <a:extLst/>
              </a:blip>
              <a:stretch>
                <a:fillRect/>
              </a:stretch>
            </p:blipFill>
            <p:spPr>
              <a:xfrm>
                <a:off x="24339" y="15569"/>
                <a:ext cx="333819" cy="489601"/>
              </a:xfrm>
              <a:prstGeom prst="rect">
                <a:avLst/>
              </a:prstGeom>
              <a:ln w="12700" cap="flat">
                <a:noFill/>
                <a:miter lim="400000"/>
              </a:ln>
              <a:effectLst/>
            </p:spPr>
          </p:pic>
          <p:pic>
            <p:nvPicPr>
              <p:cNvPr id="1872" name="Image" descr="Image"/>
              <p:cNvPicPr>
                <a:picLocks noChangeAspect="1"/>
              </p:cNvPicPr>
              <p:nvPr/>
            </p:nvPicPr>
            <p:blipFill>
              <a:blip r:embed="rId20">
                <a:extLst/>
              </a:blip>
              <a:stretch>
                <a:fillRect/>
              </a:stretch>
            </p:blipFill>
            <p:spPr>
              <a:xfrm>
                <a:off x="585297" y="537393"/>
                <a:ext cx="344044" cy="489600"/>
              </a:xfrm>
              <a:prstGeom prst="rect">
                <a:avLst/>
              </a:prstGeom>
              <a:ln w="12700" cap="flat">
                <a:noFill/>
                <a:miter lim="400000"/>
              </a:ln>
              <a:effectLst/>
            </p:spPr>
          </p:pic>
          <p:pic>
            <p:nvPicPr>
              <p:cNvPr id="1873" name="Image" descr="Image"/>
              <p:cNvPicPr>
                <a:picLocks noChangeAspect="1"/>
              </p:cNvPicPr>
              <p:nvPr/>
            </p:nvPicPr>
            <p:blipFill>
              <a:blip r:embed="rId21">
                <a:extLst/>
              </a:blip>
              <a:stretch>
                <a:fillRect/>
              </a:stretch>
            </p:blipFill>
            <p:spPr>
              <a:xfrm>
                <a:off x="1867211" y="529099"/>
                <a:ext cx="420201" cy="520739"/>
              </a:xfrm>
              <a:prstGeom prst="rect">
                <a:avLst/>
              </a:prstGeom>
              <a:ln w="12700" cap="flat">
                <a:noFill/>
                <a:miter lim="400000"/>
              </a:ln>
              <a:effectLst/>
            </p:spPr>
          </p:pic>
          <p:pic>
            <p:nvPicPr>
              <p:cNvPr id="1874" name="Image" descr="Image"/>
              <p:cNvPicPr>
                <a:picLocks noChangeAspect="1"/>
              </p:cNvPicPr>
              <p:nvPr/>
            </p:nvPicPr>
            <p:blipFill>
              <a:blip r:embed="rId22">
                <a:extLst/>
              </a:blip>
              <a:stretch>
                <a:fillRect/>
              </a:stretch>
            </p:blipFill>
            <p:spPr>
              <a:xfrm>
                <a:off x="757318" y="8465"/>
                <a:ext cx="489249" cy="503809"/>
              </a:xfrm>
              <a:prstGeom prst="rect">
                <a:avLst/>
              </a:prstGeom>
              <a:ln w="12700" cap="flat">
                <a:noFill/>
                <a:miter lim="400000"/>
              </a:ln>
              <a:effectLst/>
            </p:spPr>
          </p:pic>
          <p:pic>
            <p:nvPicPr>
              <p:cNvPr id="1875" name="Image" descr="Image"/>
              <p:cNvPicPr>
                <a:picLocks noChangeAspect="1"/>
              </p:cNvPicPr>
              <p:nvPr/>
            </p:nvPicPr>
            <p:blipFill>
              <a:blip r:embed="rId23">
                <a:extLst/>
              </a:blip>
              <a:stretch>
                <a:fillRect/>
              </a:stretch>
            </p:blipFill>
            <p:spPr>
              <a:xfrm>
                <a:off x="249941" y="533836"/>
                <a:ext cx="442173" cy="503809"/>
              </a:xfrm>
              <a:prstGeom prst="rect">
                <a:avLst/>
              </a:prstGeom>
              <a:ln w="12700" cap="flat">
                <a:noFill/>
                <a:miter lim="400000"/>
              </a:ln>
              <a:effectLst/>
            </p:spPr>
          </p:pic>
          <p:pic>
            <p:nvPicPr>
              <p:cNvPr id="1876" name="Image" descr="Image"/>
              <p:cNvPicPr>
                <a:picLocks noChangeAspect="1"/>
              </p:cNvPicPr>
              <p:nvPr/>
            </p:nvPicPr>
            <p:blipFill>
              <a:blip r:embed="rId24">
                <a:extLst/>
              </a:blip>
              <a:stretch>
                <a:fillRect/>
              </a:stretch>
            </p:blipFill>
            <p:spPr>
              <a:xfrm>
                <a:off x="1301408" y="37326"/>
                <a:ext cx="384075" cy="488035"/>
              </a:xfrm>
              <a:prstGeom prst="rect">
                <a:avLst/>
              </a:prstGeom>
              <a:ln w="12700" cap="flat">
                <a:noFill/>
                <a:miter lim="400000"/>
              </a:ln>
              <a:effectLst/>
            </p:spPr>
          </p:pic>
          <p:pic>
            <p:nvPicPr>
              <p:cNvPr id="1877" name="Image" descr="Image"/>
              <p:cNvPicPr>
                <a:picLocks noChangeAspect="1"/>
              </p:cNvPicPr>
              <p:nvPr/>
            </p:nvPicPr>
            <p:blipFill>
              <a:blip r:embed="rId25">
                <a:extLst/>
              </a:blip>
              <a:stretch>
                <a:fillRect/>
              </a:stretch>
            </p:blipFill>
            <p:spPr>
              <a:xfrm>
                <a:off x="300046" y="12418"/>
                <a:ext cx="316563" cy="488035"/>
              </a:xfrm>
              <a:prstGeom prst="rect">
                <a:avLst/>
              </a:prstGeom>
              <a:ln w="12700" cap="flat">
                <a:noFill/>
                <a:miter lim="400000"/>
              </a:ln>
              <a:effectLst/>
            </p:spPr>
          </p:pic>
          <p:pic>
            <p:nvPicPr>
              <p:cNvPr id="1878" name="Image" descr="Image"/>
              <p:cNvPicPr>
                <a:picLocks noChangeAspect="1"/>
              </p:cNvPicPr>
              <p:nvPr/>
            </p:nvPicPr>
            <p:blipFill>
              <a:blip r:embed="rId26">
                <a:extLst/>
              </a:blip>
              <a:stretch>
                <a:fillRect/>
              </a:stretch>
            </p:blipFill>
            <p:spPr>
              <a:xfrm>
                <a:off x="1834164" y="48593"/>
                <a:ext cx="338548" cy="465502"/>
              </a:xfrm>
              <a:prstGeom prst="rect">
                <a:avLst/>
              </a:prstGeom>
              <a:ln w="12700" cap="flat">
                <a:noFill/>
                <a:miter lim="400000"/>
              </a:ln>
              <a:effectLst/>
            </p:spPr>
          </p:pic>
          <p:pic>
            <p:nvPicPr>
              <p:cNvPr id="1879" name="Image" descr="Image"/>
              <p:cNvPicPr>
                <a:picLocks noChangeAspect="1"/>
              </p:cNvPicPr>
              <p:nvPr/>
            </p:nvPicPr>
            <p:blipFill>
              <a:blip r:embed="rId27">
                <a:extLst/>
              </a:blip>
              <a:stretch>
                <a:fillRect/>
              </a:stretch>
            </p:blipFill>
            <p:spPr>
              <a:xfrm>
                <a:off x="1593571" y="559115"/>
                <a:ext cx="341920" cy="480419"/>
              </a:xfrm>
              <a:prstGeom prst="rect">
                <a:avLst/>
              </a:prstGeom>
              <a:ln w="12700" cap="flat">
                <a:noFill/>
                <a:miter lim="400000"/>
              </a:ln>
              <a:effectLst/>
            </p:spPr>
          </p:pic>
          <p:pic>
            <p:nvPicPr>
              <p:cNvPr id="1880" name="Image" descr="Image"/>
              <p:cNvPicPr>
                <a:picLocks noChangeAspect="1"/>
              </p:cNvPicPr>
              <p:nvPr/>
            </p:nvPicPr>
            <p:blipFill>
              <a:blip r:embed="rId28">
                <a:extLst/>
              </a:blip>
              <a:stretch>
                <a:fillRect/>
              </a:stretch>
            </p:blipFill>
            <p:spPr>
              <a:xfrm>
                <a:off x="1137119" y="549259"/>
                <a:ext cx="363560" cy="480419"/>
              </a:xfrm>
              <a:prstGeom prst="rect">
                <a:avLst/>
              </a:prstGeom>
              <a:ln w="12700" cap="flat">
                <a:noFill/>
                <a:miter lim="400000"/>
              </a:ln>
              <a:effectLst/>
            </p:spPr>
          </p:pic>
          <p:pic>
            <p:nvPicPr>
              <p:cNvPr id="1881" name="Image" descr="Image"/>
              <p:cNvPicPr>
                <a:picLocks noChangeAspect="1"/>
              </p:cNvPicPr>
              <p:nvPr/>
            </p:nvPicPr>
            <p:blipFill>
              <a:blip r:embed="rId29">
                <a:extLst/>
              </a:blip>
              <a:stretch>
                <a:fillRect/>
              </a:stretch>
            </p:blipFill>
            <p:spPr>
              <a:xfrm>
                <a:off x="36662" y="1397996"/>
                <a:ext cx="359973" cy="480420"/>
              </a:xfrm>
              <a:prstGeom prst="rect">
                <a:avLst/>
              </a:prstGeom>
              <a:ln w="12700" cap="flat">
                <a:noFill/>
                <a:miter lim="400000"/>
              </a:ln>
              <a:effectLst/>
            </p:spPr>
          </p:pic>
          <p:pic>
            <p:nvPicPr>
              <p:cNvPr id="1882" name="Image" descr="Image"/>
              <p:cNvPicPr>
                <a:picLocks noChangeAspect="1"/>
              </p:cNvPicPr>
              <p:nvPr/>
            </p:nvPicPr>
            <p:blipFill>
              <a:blip r:embed="rId21">
                <a:extLst/>
              </a:blip>
              <a:stretch>
                <a:fillRect/>
              </a:stretch>
            </p:blipFill>
            <p:spPr>
              <a:xfrm>
                <a:off x="491930" y="0"/>
                <a:ext cx="420201" cy="520739"/>
              </a:xfrm>
              <a:prstGeom prst="rect">
                <a:avLst/>
              </a:prstGeom>
              <a:ln w="12700" cap="flat">
                <a:noFill/>
                <a:miter lim="400000"/>
              </a:ln>
              <a:effectLst/>
            </p:spPr>
          </p:pic>
          <p:pic>
            <p:nvPicPr>
              <p:cNvPr id="1883" name="Image" descr="Image"/>
              <p:cNvPicPr>
                <a:picLocks noChangeAspect="1"/>
              </p:cNvPicPr>
              <p:nvPr/>
            </p:nvPicPr>
            <p:blipFill>
              <a:blip r:embed="rId30">
                <a:extLst/>
              </a:blip>
              <a:stretch>
                <a:fillRect/>
              </a:stretch>
            </p:blipFill>
            <p:spPr>
              <a:xfrm>
                <a:off x="18392" y="521136"/>
                <a:ext cx="396513" cy="510943"/>
              </a:xfrm>
              <a:prstGeom prst="rect">
                <a:avLst/>
              </a:prstGeom>
              <a:ln w="12700" cap="flat">
                <a:noFill/>
                <a:miter lim="400000"/>
              </a:ln>
              <a:effectLst/>
            </p:spPr>
          </p:pic>
          <p:pic>
            <p:nvPicPr>
              <p:cNvPr id="1884" name="Image" descr="Image"/>
              <p:cNvPicPr>
                <a:picLocks noChangeAspect="1"/>
              </p:cNvPicPr>
              <p:nvPr/>
            </p:nvPicPr>
            <p:blipFill>
              <a:blip r:embed="rId31">
                <a:extLst/>
              </a:blip>
              <a:stretch>
                <a:fillRect/>
              </a:stretch>
            </p:blipFill>
            <p:spPr>
              <a:xfrm>
                <a:off x="1515257" y="45048"/>
                <a:ext cx="422347" cy="480419"/>
              </a:xfrm>
              <a:prstGeom prst="rect">
                <a:avLst/>
              </a:prstGeom>
              <a:ln w="12700" cap="flat">
                <a:noFill/>
                <a:miter lim="400000"/>
              </a:ln>
              <a:effectLst/>
            </p:spPr>
          </p:pic>
          <p:pic>
            <p:nvPicPr>
              <p:cNvPr id="1885" name="Image" descr="Image"/>
              <p:cNvPicPr>
                <a:picLocks noChangeAspect="1"/>
              </p:cNvPicPr>
              <p:nvPr/>
            </p:nvPicPr>
            <p:blipFill>
              <a:blip r:embed="rId32">
                <a:extLst/>
              </a:blip>
              <a:stretch>
                <a:fillRect/>
              </a:stretch>
            </p:blipFill>
            <p:spPr>
              <a:xfrm>
                <a:off x="407231" y="1393621"/>
                <a:ext cx="342420" cy="489170"/>
              </a:xfrm>
              <a:prstGeom prst="rect">
                <a:avLst/>
              </a:prstGeom>
              <a:ln w="12700" cap="flat">
                <a:noFill/>
                <a:miter lim="400000"/>
              </a:ln>
              <a:effectLst/>
            </p:spPr>
          </p:pic>
          <p:pic>
            <p:nvPicPr>
              <p:cNvPr id="1886"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grpSp>
          <p:nvGrpSpPr>
            <p:cNvPr id="1899" name="Group"/>
            <p:cNvGrpSpPr/>
            <p:nvPr/>
          </p:nvGrpSpPr>
          <p:grpSpPr>
            <a:xfrm>
              <a:off x="8408922" y="166479"/>
              <a:ext cx="1677324" cy="2068165"/>
              <a:chOff x="0" y="0"/>
              <a:chExt cx="1677323" cy="2068164"/>
            </a:xfrm>
          </p:grpSpPr>
          <p:pic>
            <p:nvPicPr>
              <p:cNvPr id="1888" name="Image" descr="Image"/>
              <p:cNvPicPr>
                <a:picLocks noChangeAspect="1"/>
              </p:cNvPicPr>
              <p:nvPr/>
            </p:nvPicPr>
            <p:blipFill>
              <a:blip r:embed="rId34">
                <a:extLst/>
              </a:blip>
              <a:stretch>
                <a:fillRect/>
              </a:stretch>
            </p:blipFill>
            <p:spPr>
              <a:xfrm>
                <a:off x="959511" y="1620995"/>
                <a:ext cx="393167" cy="445376"/>
              </a:xfrm>
              <a:prstGeom prst="rect">
                <a:avLst/>
              </a:prstGeom>
              <a:ln w="12700" cap="flat">
                <a:noFill/>
                <a:miter lim="400000"/>
              </a:ln>
              <a:effectLst/>
            </p:spPr>
          </p:pic>
          <p:pic>
            <p:nvPicPr>
              <p:cNvPr id="1889" name="Image" descr="Image"/>
              <p:cNvPicPr>
                <a:picLocks noChangeAspect="1"/>
              </p:cNvPicPr>
              <p:nvPr/>
            </p:nvPicPr>
            <p:blipFill>
              <a:blip r:embed="rId35">
                <a:extLst/>
              </a:blip>
              <a:stretch>
                <a:fillRect/>
              </a:stretch>
            </p:blipFill>
            <p:spPr>
              <a:xfrm>
                <a:off x="1390149" y="1619202"/>
                <a:ext cx="287175" cy="448963"/>
              </a:xfrm>
              <a:prstGeom prst="rect">
                <a:avLst/>
              </a:prstGeom>
              <a:ln w="12700" cap="flat">
                <a:noFill/>
                <a:miter lim="400000"/>
              </a:ln>
              <a:effectLst/>
            </p:spPr>
          </p:pic>
          <p:grpSp>
            <p:nvGrpSpPr>
              <p:cNvPr id="1898" name="Group"/>
              <p:cNvGrpSpPr/>
              <p:nvPr/>
            </p:nvGrpSpPr>
            <p:grpSpPr>
              <a:xfrm>
                <a:off x="-1" y="0"/>
                <a:ext cx="1643526" cy="1095656"/>
                <a:chOff x="0" y="0"/>
                <a:chExt cx="1643524" cy="1095655"/>
              </a:xfrm>
            </p:grpSpPr>
            <p:pic>
              <p:nvPicPr>
                <p:cNvPr id="1890" name="Image" descr="Image"/>
                <p:cNvPicPr>
                  <a:picLocks noChangeAspect="1"/>
                </p:cNvPicPr>
                <p:nvPr/>
              </p:nvPicPr>
              <p:blipFill>
                <a:blip r:embed="rId32">
                  <a:extLst/>
                </a:blip>
                <a:stretch>
                  <a:fillRect/>
                </a:stretch>
              </p:blipFill>
              <p:spPr>
                <a:xfrm>
                  <a:off x="142295" y="10248"/>
                  <a:ext cx="329907" cy="471295"/>
                </a:xfrm>
                <a:prstGeom prst="rect">
                  <a:avLst/>
                </a:prstGeom>
                <a:ln w="12700" cap="flat">
                  <a:noFill/>
                  <a:miter lim="400000"/>
                </a:ln>
                <a:effectLst/>
              </p:spPr>
            </p:pic>
            <p:pic>
              <p:nvPicPr>
                <p:cNvPr id="1891" name="Image" descr="Image"/>
                <p:cNvPicPr>
                  <a:picLocks noChangeAspect="1"/>
                </p:cNvPicPr>
                <p:nvPr/>
              </p:nvPicPr>
              <p:blipFill>
                <a:blip r:embed="rId28">
                  <a:extLst/>
                </a:blip>
                <a:stretch>
                  <a:fillRect/>
                </a:stretch>
              </p:blipFill>
              <p:spPr>
                <a:xfrm>
                  <a:off x="864280" y="594465"/>
                  <a:ext cx="379280" cy="501191"/>
                </a:xfrm>
                <a:prstGeom prst="rect">
                  <a:avLst/>
                </a:prstGeom>
                <a:ln w="12700" cap="flat">
                  <a:noFill/>
                  <a:miter lim="400000"/>
                </a:ln>
                <a:effectLst/>
              </p:spPr>
            </p:pic>
            <p:pic>
              <p:nvPicPr>
                <p:cNvPr id="1892" name="Image" descr="Image"/>
                <p:cNvPicPr>
                  <a:picLocks noChangeAspect="1"/>
                </p:cNvPicPr>
                <p:nvPr/>
              </p:nvPicPr>
              <p:blipFill>
                <a:blip r:embed="rId36">
                  <a:extLst/>
                </a:blip>
                <a:stretch>
                  <a:fillRect/>
                </a:stretch>
              </p:blipFill>
              <p:spPr>
                <a:xfrm>
                  <a:off x="428566" y="595266"/>
                  <a:ext cx="346562" cy="499589"/>
                </a:xfrm>
                <a:prstGeom prst="rect">
                  <a:avLst/>
                </a:prstGeom>
                <a:ln w="12700" cap="flat">
                  <a:noFill/>
                  <a:miter lim="400000"/>
                </a:ln>
                <a:effectLst/>
              </p:spPr>
            </p:pic>
            <p:pic>
              <p:nvPicPr>
                <p:cNvPr id="1893" name="Image" descr="Image"/>
                <p:cNvPicPr>
                  <a:picLocks noChangeAspect="1"/>
                </p:cNvPicPr>
                <p:nvPr/>
              </p:nvPicPr>
              <p:blipFill>
                <a:blip r:embed="rId37">
                  <a:extLst/>
                </a:blip>
                <a:stretch>
                  <a:fillRect/>
                </a:stretch>
              </p:blipFill>
              <p:spPr>
                <a:xfrm>
                  <a:off x="547419" y="29504"/>
                  <a:ext cx="303241" cy="432783"/>
                </a:xfrm>
                <a:prstGeom prst="rect">
                  <a:avLst/>
                </a:prstGeom>
                <a:ln w="12700" cap="flat">
                  <a:noFill/>
                  <a:miter lim="400000"/>
                </a:ln>
                <a:effectLst/>
              </p:spPr>
            </p:pic>
            <p:pic>
              <p:nvPicPr>
                <p:cNvPr id="1894" name="Image" descr="Image"/>
                <p:cNvPicPr>
                  <a:picLocks noChangeAspect="1"/>
                </p:cNvPicPr>
                <p:nvPr/>
              </p:nvPicPr>
              <p:blipFill>
                <a:blip r:embed="rId38">
                  <a:extLst/>
                </a:blip>
                <a:stretch>
                  <a:fillRect/>
                </a:stretch>
              </p:blipFill>
              <p:spPr>
                <a:xfrm>
                  <a:off x="1275788" y="0"/>
                  <a:ext cx="367736" cy="491792"/>
                </a:xfrm>
                <a:prstGeom prst="rect">
                  <a:avLst/>
                </a:prstGeom>
                <a:ln w="12700" cap="flat">
                  <a:noFill/>
                  <a:miter lim="400000"/>
                </a:ln>
                <a:effectLst/>
              </p:spPr>
            </p:pic>
            <p:pic>
              <p:nvPicPr>
                <p:cNvPr id="1895" name="Image" descr="Image"/>
                <p:cNvPicPr>
                  <a:picLocks noChangeAspect="1"/>
                </p:cNvPicPr>
                <p:nvPr/>
              </p:nvPicPr>
              <p:blipFill>
                <a:blip r:embed="rId39">
                  <a:extLst/>
                </a:blip>
                <a:stretch>
                  <a:fillRect/>
                </a:stretch>
              </p:blipFill>
              <p:spPr>
                <a:xfrm>
                  <a:off x="925876" y="0"/>
                  <a:ext cx="274695" cy="491792"/>
                </a:xfrm>
                <a:prstGeom prst="rect">
                  <a:avLst/>
                </a:prstGeom>
                <a:ln w="12700" cap="flat">
                  <a:noFill/>
                  <a:miter lim="400000"/>
                </a:ln>
                <a:effectLst/>
              </p:spPr>
            </p:pic>
            <p:pic>
              <p:nvPicPr>
                <p:cNvPr id="1896" name="Image" descr="Image"/>
                <p:cNvPicPr>
                  <a:picLocks noChangeAspect="1"/>
                </p:cNvPicPr>
                <p:nvPr/>
              </p:nvPicPr>
              <p:blipFill>
                <a:blip r:embed="rId35">
                  <a:extLst/>
                </a:blip>
                <a:stretch>
                  <a:fillRect/>
                </a:stretch>
              </p:blipFill>
              <p:spPr>
                <a:xfrm>
                  <a:off x="1328955" y="599164"/>
                  <a:ext cx="314570" cy="491792"/>
                </a:xfrm>
                <a:prstGeom prst="rect">
                  <a:avLst/>
                </a:prstGeom>
                <a:ln w="12700" cap="flat">
                  <a:noFill/>
                  <a:miter lim="400000"/>
                </a:ln>
                <a:effectLst/>
              </p:spPr>
            </p:pic>
            <p:pic>
              <p:nvPicPr>
                <p:cNvPr id="1897" name="Image" descr="Image"/>
                <p:cNvPicPr>
                  <a:picLocks noChangeAspect="1"/>
                </p:cNvPicPr>
                <p:nvPr/>
              </p:nvPicPr>
              <p:blipFill>
                <a:blip r:embed="rId40">
                  <a:extLst/>
                </a:blip>
                <a:stretch>
                  <a:fillRect/>
                </a:stretch>
              </p:blipFill>
              <p:spPr>
                <a:xfrm>
                  <a:off x="0" y="599164"/>
                  <a:ext cx="393771" cy="491792"/>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4" name="Div_Size"/>
          <p:cNvSpPr txBox="1"/>
          <p:nvPr>
            <p:ph type="ctrTitle"/>
          </p:nvPr>
        </p:nvSpPr>
        <p:spPr>
          <a:xfrm>
            <a:off x="1270000" y="-3466454"/>
            <a:ext cx="10464800" cy="3302001"/>
          </a:xfrm>
          <a:prstGeom prst="rect">
            <a:avLst/>
          </a:prstGeom>
        </p:spPr>
        <p:txBody>
          <a:bodyPr/>
          <a:lstStyle/>
          <a:p>
            <a:pPr/>
            <a:r>
              <a:t>Div_Size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38" name="Group"/>
          <p:cNvGrpSpPr/>
          <p:nvPr/>
        </p:nvGrpSpPr>
        <p:grpSpPr>
          <a:xfrm flipH="1">
            <a:off x="4622494" y="5168072"/>
            <a:ext cx="3759813" cy="3784863"/>
            <a:chOff x="0" y="0"/>
            <a:chExt cx="3759812" cy="3784862"/>
          </a:xfrm>
        </p:grpSpPr>
        <p:pic>
          <p:nvPicPr>
            <p:cNvPr id="1908"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1909" name="Image" descr="Image"/>
            <p:cNvPicPr>
              <a:picLocks noChangeAspect="1"/>
            </p:cNvPicPr>
            <p:nvPr/>
          </p:nvPicPr>
          <p:blipFill>
            <a:blip r:embed="rId4">
              <a:extLst/>
            </a:blip>
            <a:stretch>
              <a:fillRect/>
            </a:stretch>
          </p:blipFill>
          <p:spPr>
            <a:xfrm>
              <a:off x="3137689" y="1520373"/>
              <a:ext cx="593563" cy="763153"/>
            </a:xfrm>
            <a:prstGeom prst="rect">
              <a:avLst/>
            </a:prstGeom>
            <a:ln w="12700" cap="flat">
              <a:noFill/>
              <a:miter lim="400000"/>
            </a:ln>
            <a:effectLst/>
          </p:spPr>
        </p:pic>
        <p:pic>
          <p:nvPicPr>
            <p:cNvPr id="1910" name="Image" descr="Image"/>
            <p:cNvPicPr>
              <a:picLocks noChangeAspect="1"/>
            </p:cNvPicPr>
            <p:nvPr/>
          </p:nvPicPr>
          <p:blipFill>
            <a:blip r:embed="rId5">
              <a:extLst/>
            </a:blip>
            <a:stretch>
              <a:fillRect/>
            </a:stretch>
          </p:blipFill>
          <p:spPr>
            <a:xfrm>
              <a:off x="659316" y="3115495"/>
              <a:ext cx="542799" cy="645065"/>
            </a:xfrm>
            <a:prstGeom prst="rect">
              <a:avLst/>
            </a:prstGeom>
            <a:ln w="12700" cap="flat">
              <a:noFill/>
              <a:miter lim="400000"/>
            </a:ln>
            <a:effectLst/>
          </p:spPr>
        </p:pic>
        <p:pic>
          <p:nvPicPr>
            <p:cNvPr id="1911"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1912"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1913" name="Image" descr="Image"/>
            <p:cNvPicPr>
              <a:picLocks noChangeAspect="1"/>
            </p:cNvPicPr>
            <p:nvPr/>
          </p:nvPicPr>
          <p:blipFill>
            <a:blip r:embed="rId8">
              <a:extLst/>
            </a:blip>
            <a:stretch>
              <a:fillRect/>
            </a:stretch>
          </p:blipFill>
          <p:spPr>
            <a:xfrm>
              <a:off x="2569700" y="1527691"/>
              <a:ext cx="464466" cy="660969"/>
            </a:xfrm>
            <a:prstGeom prst="rect">
              <a:avLst/>
            </a:prstGeom>
            <a:ln w="12700" cap="flat">
              <a:noFill/>
              <a:miter lim="400000"/>
            </a:ln>
            <a:effectLst/>
          </p:spPr>
        </p:pic>
        <p:pic>
          <p:nvPicPr>
            <p:cNvPr id="1914" name="Image" descr="Image"/>
            <p:cNvPicPr>
              <a:picLocks noChangeAspect="1"/>
            </p:cNvPicPr>
            <p:nvPr/>
          </p:nvPicPr>
          <p:blipFill>
            <a:blip r:embed="rId9">
              <a:extLst/>
            </a:blip>
            <a:stretch>
              <a:fillRect/>
            </a:stretch>
          </p:blipFill>
          <p:spPr>
            <a:xfrm>
              <a:off x="3210266" y="794449"/>
              <a:ext cx="448407" cy="640582"/>
            </a:xfrm>
            <a:prstGeom prst="rect">
              <a:avLst/>
            </a:prstGeom>
            <a:ln w="12700" cap="flat">
              <a:noFill/>
              <a:miter lim="400000"/>
            </a:ln>
            <a:effectLst/>
          </p:spPr>
        </p:pic>
        <p:pic>
          <p:nvPicPr>
            <p:cNvPr id="1915"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1916"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1917" name="Image" descr="Image"/>
            <p:cNvPicPr>
              <a:picLocks noChangeAspect="1"/>
            </p:cNvPicPr>
            <p:nvPr/>
          </p:nvPicPr>
          <p:blipFill>
            <a:blip r:embed="rId12">
              <a:extLst/>
            </a:blip>
            <a:stretch>
              <a:fillRect/>
            </a:stretch>
          </p:blipFill>
          <p:spPr>
            <a:xfrm>
              <a:off x="2537012" y="21663"/>
              <a:ext cx="515515" cy="681215"/>
            </a:xfrm>
            <a:prstGeom prst="rect">
              <a:avLst/>
            </a:prstGeom>
            <a:ln w="12700" cap="flat">
              <a:noFill/>
              <a:miter lim="400000"/>
            </a:ln>
            <a:effectLst/>
          </p:spPr>
        </p:pic>
        <p:pic>
          <p:nvPicPr>
            <p:cNvPr id="1918"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1919"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1920"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1921"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1922"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1923"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1924"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1925"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1926" name="Image" descr="Image"/>
            <p:cNvPicPr>
              <a:picLocks noChangeAspect="1"/>
            </p:cNvPicPr>
            <p:nvPr/>
          </p:nvPicPr>
          <p:blipFill>
            <a:blip r:embed="rId21">
              <a:extLst/>
            </a:blip>
            <a:stretch>
              <a:fillRect/>
            </a:stretch>
          </p:blipFill>
          <p:spPr>
            <a:xfrm>
              <a:off x="2544857" y="780519"/>
              <a:ext cx="499825" cy="668441"/>
            </a:xfrm>
            <a:prstGeom prst="rect">
              <a:avLst/>
            </a:prstGeom>
            <a:ln w="12700" cap="flat">
              <a:noFill/>
              <a:miter lim="400000"/>
            </a:ln>
            <a:effectLst/>
          </p:spPr>
        </p:pic>
        <p:pic>
          <p:nvPicPr>
            <p:cNvPr id="1927"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1928"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1929" name="Image" descr="Image"/>
            <p:cNvPicPr>
              <a:picLocks noChangeAspect="1"/>
            </p:cNvPicPr>
            <p:nvPr/>
          </p:nvPicPr>
          <p:blipFill>
            <a:blip r:embed="rId23">
              <a:extLst/>
            </a:blip>
            <a:stretch>
              <a:fillRect/>
            </a:stretch>
          </p:blipFill>
          <p:spPr>
            <a:xfrm>
              <a:off x="1993979" y="2268463"/>
              <a:ext cx="373364" cy="668441"/>
            </a:xfrm>
            <a:prstGeom prst="rect">
              <a:avLst/>
            </a:prstGeom>
            <a:ln w="12700" cap="flat">
              <a:noFill/>
              <a:miter lim="400000"/>
            </a:ln>
            <a:effectLst/>
          </p:spPr>
        </p:pic>
        <p:pic>
          <p:nvPicPr>
            <p:cNvPr id="1930"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1931"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1932" name="Image" descr="Image"/>
            <p:cNvPicPr>
              <a:picLocks noChangeAspect="1"/>
            </p:cNvPicPr>
            <p:nvPr/>
          </p:nvPicPr>
          <p:blipFill>
            <a:blip r:embed="rId13">
              <a:extLst/>
            </a:blip>
            <a:stretch>
              <a:fillRect/>
            </a:stretch>
          </p:blipFill>
          <p:spPr>
            <a:xfrm>
              <a:off x="0" y="752469"/>
              <a:ext cx="584655" cy="724542"/>
            </a:xfrm>
            <a:prstGeom prst="rect">
              <a:avLst/>
            </a:prstGeom>
            <a:ln w="12700" cap="flat">
              <a:noFill/>
              <a:miter lim="400000"/>
            </a:ln>
            <a:effectLst/>
          </p:spPr>
        </p:pic>
        <p:pic>
          <p:nvPicPr>
            <p:cNvPr id="1933"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1934" name="Image" descr="Image"/>
            <p:cNvPicPr>
              <a:picLocks noChangeAspect="1"/>
            </p:cNvPicPr>
            <p:nvPr/>
          </p:nvPicPr>
          <p:blipFill>
            <a:blip r:embed="rId27">
              <a:extLst/>
            </a:blip>
            <a:stretch>
              <a:fillRect/>
            </a:stretch>
          </p:blipFill>
          <p:spPr>
            <a:xfrm>
              <a:off x="3172172" y="2268463"/>
              <a:ext cx="587641" cy="668441"/>
            </a:xfrm>
            <a:prstGeom prst="rect">
              <a:avLst/>
            </a:prstGeom>
            <a:ln w="12700" cap="flat">
              <a:noFill/>
              <a:miter lim="400000"/>
            </a:ln>
            <a:effectLst/>
          </p:spPr>
        </p:pic>
        <p:pic>
          <p:nvPicPr>
            <p:cNvPr id="1935" name="Image" descr="Image"/>
            <p:cNvPicPr>
              <a:picLocks noChangeAspect="1"/>
            </p:cNvPicPr>
            <p:nvPr/>
          </p:nvPicPr>
          <p:blipFill>
            <a:blip r:embed="rId28">
              <a:extLst/>
            </a:blip>
            <a:stretch>
              <a:fillRect/>
            </a:stretch>
          </p:blipFill>
          <p:spPr>
            <a:xfrm>
              <a:off x="3210266" y="3117491"/>
              <a:ext cx="534390" cy="605352"/>
            </a:xfrm>
            <a:prstGeom prst="rect">
              <a:avLst/>
            </a:prstGeom>
            <a:ln w="12700" cap="flat">
              <a:noFill/>
              <a:miter lim="400000"/>
            </a:ln>
            <a:effectLst/>
          </p:spPr>
        </p:pic>
        <p:pic>
          <p:nvPicPr>
            <p:cNvPr id="1936"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1937" name="Image" descr="Image"/>
            <p:cNvPicPr>
              <a:picLocks noChangeAspect="1"/>
            </p:cNvPicPr>
            <p:nvPr/>
          </p:nvPicPr>
          <p:blipFill>
            <a:blip r:embed="rId29">
              <a:extLst/>
            </a:blip>
            <a:stretch>
              <a:fillRect/>
            </a:stretch>
          </p:blipFill>
          <p:spPr>
            <a:xfrm>
              <a:off x="2087" y="28050"/>
              <a:ext cx="535211" cy="668440"/>
            </a:xfrm>
            <a:prstGeom prst="rect">
              <a:avLst/>
            </a:prstGeom>
            <a:ln w="12700" cap="flat">
              <a:noFill/>
              <a:miter lim="400000"/>
            </a:ln>
            <a:effectLst/>
          </p:spPr>
        </p:pic>
      </p:grpSp>
      <p:pic>
        <p:nvPicPr>
          <p:cNvPr id="1939"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194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94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987" name="Group"/>
          <p:cNvGrpSpPr/>
          <p:nvPr/>
        </p:nvGrpSpPr>
        <p:grpSpPr>
          <a:xfrm>
            <a:off x="143751" y="171451"/>
            <a:ext cx="1270001" cy="9410697"/>
            <a:chOff x="0" y="0"/>
            <a:chExt cx="1270000" cy="9410696"/>
          </a:xfrm>
        </p:grpSpPr>
        <p:grpSp>
          <p:nvGrpSpPr>
            <p:cNvPr id="1946" name="Group"/>
            <p:cNvGrpSpPr/>
            <p:nvPr/>
          </p:nvGrpSpPr>
          <p:grpSpPr>
            <a:xfrm flipH="1">
              <a:off x="0" y="0"/>
              <a:ext cx="1270000" cy="1270000"/>
              <a:chOff x="0" y="0"/>
              <a:chExt cx="1270000" cy="1270000"/>
            </a:xfrm>
          </p:grpSpPr>
          <p:sp>
            <p:nvSpPr>
              <p:cNvPr id="19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45" name="Group"/>
              <p:cNvGrpSpPr/>
              <p:nvPr/>
            </p:nvGrpSpPr>
            <p:grpSpPr>
              <a:xfrm>
                <a:off x="46001" y="46001"/>
                <a:ext cx="1177998" cy="1177998"/>
                <a:chOff x="0" y="0"/>
                <a:chExt cx="1177997" cy="1177997"/>
              </a:xfrm>
            </p:grpSpPr>
            <p:pic>
              <p:nvPicPr>
                <p:cNvPr id="1943"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944"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949" name="Group"/>
            <p:cNvGrpSpPr/>
            <p:nvPr/>
          </p:nvGrpSpPr>
          <p:grpSpPr>
            <a:xfrm flipH="1">
              <a:off x="0" y="6776780"/>
              <a:ext cx="1270000" cy="1270001"/>
              <a:chOff x="0" y="0"/>
              <a:chExt cx="1270000" cy="1270000"/>
            </a:xfrm>
          </p:grpSpPr>
          <p:sp>
            <p:nvSpPr>
              <p:cNvPr id="19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948"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952" name="Group"/>
            <p:cNvGrpSpPr/>
            <p:nvPr/>
          </p:nvGrpSpPr>
          <p:grpSpPr>
            <a:xfrm flipH="1">
              <a:off x="0" y="8140696"/>
              <a:ext cx="1270000" cy="1270001"/>
              <a:chOff x="0" y="0"/>
              <a:chExt cx="1270000" cy="1270000"/>
            </a:xfrm>
          </p:grpSpPr>
          <p:sp>
            <p:nvSpPr>
              <p:cNvPr id="19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951"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1962" name="Group"/>
            <p:cNvGrpSpPr/>
            <p:nvPr/>
          </p:nvGrpSpPr>
          <p:grpSpPr>
            <a:xfrm flipH="1">
              <a:off x="0" y="1356782"/>
              <a:ext cx="1270000" cy="1270001"/>
              <a:chOff x="0" y="0"/>
              <a:chExt cx="1270000" cy="1270000"/>
            </a:xfrm>
          </p:grpSpPr>
          <p:sp>
            <p:nvSpPr>
              <p:cNvPr id="19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61" name="Group"/>
              <p:cNvGrpSpPr/>
              <p:nvPr/>
            </p:nvGrpSpPr>
            <p:grpSpPr>
              <a:xfrm flipH="1">
                <a:off x="47625" y="56900"/>
                <a:ext cx="1174751" cy="1156200"/>
                <a:chOff x="0" y="0"/>
                <a:chExt cx="1174749" cy="1156199"/>
              </a:xfrm>
            </p:grpSpPr>
            <p:pic>
              <p:nvPicPr>
                <p:cNvPr id="1954"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1955"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1956"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1957"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1958"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1959"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1960"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1970" name="Group"/>
            <p:cNvGrpSpPr/>
            <p:nvPr/>
          </p:nvGrpSpPr>
          <p:grpSpPr>
            <a:xfrm flipH="1">
              <a:off x="0" y="4057648"/>
              <a:ext cx="1270000" cy="1270001"/>
              <a:chOff x="0" y="0"/>
              <a:chExt cx="1270000" cy="1270000"/>
            </a:xfrm>
          </p:grpSpPr>
          <p:sp>
            <p:nvSpPr>
              <p:cNvPr id="19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69" name="Group"/>
              <p:cNvGrpSpPr/>
              <p:nvPr/>
            </p:nvGrpSpPr>
            <p:grpSpPr>
              <a:xfrm>
                <a:off x="47624" y="74251"/>
                <a:ext cx="1174751" cy="1129000"/>
                <a:chOff x="0" y="0"/>
                <a:chExt cx="1174749" cy="1128998"/>
              </a:xfrm>
            </p:grpSpPr>
            <p:pic>
              <p:nvPicPr>
                <p:cNvPr id="1964"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1965"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1966"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1967"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1968"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1977" name="Group"/>
            <p:cNvGrpSpPr/>
            <p:nvPr/>
          </p:nvGrpSpPr>
          <p:grpSpPr>
            <a:xfrm flipH="1">
              <a:off x="0" y="5414431"/>
              <a:ext cx="1270000" cy="1270001"/>
              <a:chOff x="0" y="0"/>
              <a:chExt cx="1270000" cy="1270000"/>
            </a:xfrm>
          </p:grpSpPr>
          <p:sp>
            <p:nvSpPr>
              <p:cNvPr id="19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76" name="Group"/>
              <p:cNvGrpSpPr/>
              <p:nvPr/>
            </p:nvGrpSpPr>
            <p:grpSpPr>
              <a:xfrm>
                <a:off x="47625" y="45767"/>
                <a:ext cx="1174751" cy="1178466"/>
                <a:chOff x="0" y="0"/>
                <a:chExt cx="1174750" cy="1178465"/>
              </a:xfrm>
            </p:grpSpPr>
            <p:pic>
              <p:nvPicPr>
                <p:cNvPr id="1972"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1973"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1974"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1975"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1986" name="Group"/>
            <p:cNvGrpSpPr/>
            <p:nvPr/>
          </p:nvGrpSpPr>
          <p:grpSpPr>
            <a:xfrm flipH="1">
              <a:off x="0" y="2713565"/>
              <a:ext cx="1270000" cy="1270001"/>
              <a:chOff x="0" y="0"/>
              <a:chExt cx="1270000" cy="1270000"/>
            </a:xfrm>
          </p:grpSpPr>
          <p:sp>
            <p:nvSpPr>
              <p:cNvPr id="19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85" name="Group"/>
              <p:cNvGrpSpPr/>
              <p:nvPr/>
            </p:nvGrpSpPr>
            <p:grpSpPr>
              <a:xfrm>
                <a:off x="63500" y="30985"/>
                <a:ext cx="1111251" cy="1217225"/>
                <a:chOff x="0" y="0"/>
                <a:chExt cx="1111250" cy="1217223"/>
              </a:xfrm>
            </p:grpSpPr>
            <p:pic>
              <p:nvPicPr>
                <p:cNvPr id="1979"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1980"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1981"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1982"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1983"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1984"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033" name="Group"/>
          <p:cNvGrpSpPr/>
          <p:nvPr/>
        </p:nvGrpSpPr>
        <p:grpSpPr>
          <a:xfrm>
            <a:off x="11578348" y="171451"/>
            <a:ext cx="1270001" cy="9410698"/>
            <a:chOff x="0" y="0"/>
            <a:chExt cx="1270000" cy="9410696"/>
          </a:xfrm>
        </p:grpSpPr>
        <p:grpSp>
          <p:nvGrpSpPr>
            <p:cNvPr id="1992" name="Group"/>
            <p:cNvGrpSpPr/>
            <p:nvPr/>
          </p:nvGrpSpPr>
          <p:grpSpPr>
            <a:xfrm flipH="1">
              <a:off x="0" y="0"/>
              <a:ext cx="1270000" cy="1270000"/>
              <a:chOff x="0" y="0"/>
              <a:chExt cx="1270000" cy="1270000"/>
            </a:xfrm>
          </p:grpSpPr>
          <p:sp>
            <p:nvSpPr>
              <p:cNvPr id="19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91" name="Group"/>
              <p:cNvGrpSpPr/>
              <p:nvPr/>
            </p:nvGrpSpPr>
            <p:grpSpPr>
              <a:xfrm>
                <a:off x="46001" y="46001"/>
                <a:ext cx="1177998" cy="1177998"/>
                <a:chOff x="0" y="0"/>
                <a:chExt cx="1177997" cy="1177997"/>
              </a:xfrm>
            </p:grpSpPr>
            <p:pic>
              <p:nvPicPr>
                <p:cNvPr id="1989"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990"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995" name="Group"/>
            <p:cNvGrpSpPr/>
            <p:nvPr/>
          </p:nvGrpSpPr>
          <p:grpSpPr>
            <a:xfrm flipH="1">
              <a:off x="0" y="6776780"/>
              <a:ext cx="1270000" cy="1270001"/>
              <a:chOff x="0" y="0"/>
              <a:chExt cx="1270000" cy="1270000"/>
            </a:xfrm>
          </p:grpSpPr>
          <p:sp>
            <p:nvSpPr>
              <p:cNvPr id="19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994"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998" name="Group"/>
            <p:cNvGrpSpPr/>
            <p:nvPr/>
          </p:nvGrpSpPr>
          <p:grpSpPr>
            <a:xfrm flipH="1">
              <a:off x="0" y="8140696"/>
              <a:ext cx="1270000" cy="1270001"/>
              <a:chOff x="0" y="0"/>
              <a:chExt cx="1270000" cy="1270000"/>
            </a:xfrm>
          </p:grpSpPr>
          <p:sp>
            <p:nvSpPr>
              <p:cNvPr id="19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997"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2008" name="Group"/>
            <p:cNvGrpSpPr/>
            <p:nvPr/>
          </p:nvGrpSpPr>
          <p:grpSpPr>
            <a:xfrm flipH="1">
              <a:off x="0" y="1356782"/>
              <a:ext cx="1270000" cy="1270001"/>
              <a:chOff x="0" y="0"/>
              <a:chExt cx="1270000" cy="1270000"/>
            </a:xfrm>
          </p:grpSpPr>
          <p:sp>
            <p:nvSpPr>
              <p:cNvPr id="19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07" name="Group"/>
              <p:cNvGrpSpPr/>
              <p:nvPr/>
            </p:nvGrpSpPr>
            <p:grpSpPr>
              <a:xfrm flipH="1">
                <a:off x="47625" y="56900"/>
                <a:ext cx="1174751" cy="1156200"/>
                <a:chOff x="0" y="0"/>
                <a:chExt cx="1174749" cy="1156199"/>
              </a:xfrm>
            </p:grpSpPr>
            <p:pic>
              <p:nvPicPr>
                <p:cNvPr id="2000"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2001"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2002"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2003"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2004"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2005"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2006"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2016" name="Group"/>
            <p:cNvGrpSpPr/>
            <p:nvPr/>
          </p:nvGrpSpPr>
          <p:grpSpPr>
            <a:xfrm flipH="1">
              <a:off x="0" y="4057648"/>
              <a:ext cx="1270000" cy="1270001"/>
              <a:chOff x="0" y="0"/>
              <a:chExt cx="1270000" cy="1270000"/>
            </a:xfrm>
          </p:grpSpPr>
          <p:sp>
            <p:nvSpPr>
              <p:cNvPr id="20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15" name="Group"/>
              <p:cNvGrpSpPr/>
              <p:nvPr/>
            </p:nvGrpSpPr>
            <p:grpSpPr>
              <a:xfrm>
                <a:off x="47624" y="74251"/>
                <a:ext cx="1174751" cy="1129000"/>
                <a:chOff x="0" y="0"/>
                <a:chExt cx="1174749" cy="1128998"/>
              </a:xfrm>
            </p:grpSpPr>
            <p:pic>
              <p:nvPicPr>
                <p:cNvPr id="2010"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2011"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2012"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2013"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2014"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2023" name="Group"/>
            <p:cNvGrpSpPr/>
            <p:nvPr/>
          </p:nvGrpSpPr>
          <p:grpSpPr>
            <a:xfrm flipH="1">
              <a:off x="0" y="5414431"/>
              <a:ext cx="1270000" cy="1270001"/>
              <a:chOff x="0" y="0"/>
              <a:chExt cx="1270000" cy="1270000"/>
            </a:xfrm>
          </p:grpSpPr>
          <p:sp>
            <p:nvSpPr>
              <p:cNvPr id="20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22" name="Group"/>
              <p:cNvGrpSpPr/>
              <p:nvPr/>
            </p:nvGrpSpPr>
            <p:grpSpPr>
              <a:xfrm>
                <a:off x="47625" y="45767"/>
                <a:ext cx="1174751" cy="1178466"/>
                <a:chOff x="0" y="0"/>
                <a:chExt cx="1174750" cy="1178465"/>
              </a:xfrm>
            </p:grpSpPr>
            <p:pic>
              <p:nvPicPr>
                <p:cNvPr id="2018"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2019"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2020"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2021"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2032" name="Group"/>
            <p:cNvGrpSpPr/>
            <p:nvPr/>
          </p:nvGrpSpPr>
          <p:grpSpPr>
            <a:xfrm flipH="1">
              <a:off x="0" y="2713565"/>
              <a:ext cx="1270000" cy="1270001"/>
              <a:chOff x="0" y="0"/>
              <a:chExt cx="1270000" cy="1270000"/>
            </a:xfrm>
          </p:grpSpPr>
          <p:sp>
            <p:nvSpPr>
              <p:cNvPr id="20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31" name="Group"/>
              <p:cNvGrpSpPr/>
              <p:nvPr/>
            </p:nvGrpSpPr>
            <p:grpSpPr>
              <a:xfrm>
                <a:off x="63500" y="30985"/>
                <a:ext cx="1111251" cy="1217225"/>
                <a:chOff x="0" y="0"/>
                <a:chExt cx="1111250" cy="1217223"/>
              </a:xfrm>
            </p:grpSpPr>
            <p:pic>
              <p:nvPicPr>
                <p:cNvPr id="2025"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2026"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2027"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2028"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2029"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2030"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03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03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085" name="Group"/>
          <p:cNvGrpSpPr/>
          <p:nvPr/>
        </p:nvGrpSpPr>
        <p:grpSpPr>
          <a:xfrm>
            <a:off x="143751" y="171451"/>
            <a:ext cx="1270001" cy="9410697"/>
            <a:chOff x="0" y="0"/>
            <a:chExt cx="1270000" cy="9410696"/>
          </a:xfrm>
        </p:grpSpPr>
        <p:grpSp>
          <p:nvGrpSpPr>
            <p:cNvPr id="2044" name="Group"/>
            <p:cNvGrpSpPr/>
            <p:nvPr/>
          </p:nvGrpSpPr>
          <p:grpSpPr>
            <a:xfrm flipH="1">
              <a:off x="0" y="0"/>
              <a:ext cx="1270000" cy="1270000"/>
              <a:chOff x="0" y="0"/>
              <a:chExt cx="1270000" cy="1270000"/>
            </a:xfrm>
          </p:grpSpPr>
          <p:sp>
            <p:nvSpPr>
              <p:cNvPr id="20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43" name="Group"/>
              <p:cNvGrpSpPr/>
              <p:nvPr/>
            </p:nvGrpSpPr>
            <p:grpSpPr>
              <a:xfrm>
                <a:off x="46001" y="46001"/>
                <a:ext cx="1177998" cy="1177998"/>
                <a:chOff x="0" y="0"/>
                <a:chExt cx="1177997" cy="1177997"/>
              </a:xfrm>
            </p:grpSpPr>
            <p:pic>
              <p:nvPicPr>
                <p:cNvPr id="204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04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047" name="Group"/>
            <p:cNvGrpSpPr/>
            <p:nvPr/>
          </p:nvGrpSpPr>
          <p:grpSpPr>
            <a:xfrm flipH="1">
              <a:off x="0" y="6776780"/>
              <a:ext cx="1270000" cy="1270001"/>
              <a:chOff x="0" y="0"/>
              <a:chExt cx="1270000" cy="1270000"/>
            </a:xfrm>
          </p:grpSpPr>
          <p:sp>
            <p:nvSpPr>
              <p:cNvPr id="20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04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050" name="Group"/>
            <p:cNvGrpSpPr/>
            <p:nvPr/>
          </p:nvGrpSpPr>
          <p:grpSpPr>
            <a:xfrm flipH="1">
              <a:off x="0" y="8140696"/>
              <a:ext cx="1270000" cy="1270001"/>
              <a:chOff x="0" y="0"/>
              <a:chExt cx="1270000" cy="1270000"/>
            </a:xfrm>
          </p:grpSpPr>
          <p:sp>
            <p:nvSpPr>
              <p:cNvPr id="20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04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060" name="Group"/>
            <p:cNvGrpSpPr/>
            <p:nvPr/>
          </p:nvGrpSpPr>
          <p:grpSpPr>
            <a:xfrm flipH="1">
              <a:off x="0" y="1356782"/>
              <a:ext cx="1270000" cy="1270001"/>
              <a:chOff x="0" y="0"/>
              <a:chExt cx="1270000" cy="1270000"/>
            </a:xfrm>
          </p:grpSpPr>
          <p:sp>
            <p:nvSpPr>
              <p:cNvPr id="20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59" name="Group"/>
              <p:cNvGrpSpPr/>
              <p:nvPr/>
            </p:nvGrpSpPr>
            <p:grpSpPr>
              <a:xfrm flipH="1">
                <a:off x="47625" y="56900"/>
                <a:ext cx="1174751" cy="1156200"/>
                <a:chOff x="0" y="0"/>
                <a:chExt cx="1174749" cy="1156199"/>
              </a:xfrm>
            </p:grpSpPr>
            <p:pic>
              <p:nvPicPr>
                <p:cNvPr id="205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05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05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05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05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05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05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068" name="Group"/>
            <p:cNvGrpSpPr/>
            <p:nvPr/>
          </p:nvGrpSpPr>
          <p:grpSpPr>
            <a:xfrm flipH="1">
              <a:off x="0" y="4057648"/>
              <a:ext cx="1270000" cy="1270001"/>
              <a:chOff x="0" y="0"/>
              <a:chExt cx="1270000" cy="1270000"/>
            </a:xfrm>
          </p:grpSpPr>
          <p:sp>
            <p:nvSpPr>
              <p:cNvPr id="20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67" name="Group"/>
              <p:cNvGrpSpPr/>
              <p:nvPr/>
            </p:nvGrpSpPr>
            <p:grpSpPr>
              <a:xfrm>
                <a:off x="47624" y="74251"/>
                <a:ext cx="1174751" cy="1129000"/>
                <a:chOff x="0" y="0"/>
                <a:chExt cx="1174749" cy="1128998"/>
              </a:xfrm>
            </p:grpSpPr>
            <p:pic>
              <p:nvPicPr>
                <p:cNvPr id="206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06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06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06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06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075" name="Group"/>
            <p:cNvGrpSpPr/>
            <p:nvPr/>
          </p:nvGrpSpPr>
          <p:grpSpPr>
            <a:xfrm flipH="1">
              <a:off x="0" y="5414431"/>
              <a:ext cx="1270000" cy="1270001"/>
              <a:chOff x="0" y="0"/>
              <a:chExt cx="1270000" cy="1270000"/>
            </a:xfrm>
          </p:grpSpPr>
          <p:sp>
            <p:nvSpPr>
              <p:cNvPr id="20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74" name="Group"/>
              <p:cNvGrpSpPr/>
              <p:nvPr/>
            </p:nvGrpSpPr>
            <p:grpSpPr>
              <a:xfrm>
                <a:off x="47625" y="45767"/>
                <a:ext cx="1174751" cy="1178466"/>
                <a:chOff x="0" y="0"/>
                <a:chExt cx="1174750" cy="1178465"/>
              </a:xfrm>
            </p:grpSpPr>
            <p:pic>
              <p:nvPicPr>
                <p:cNvPr id="207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07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07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07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084" name="Group"/>
            <p:cNvGrpSpPr/>
            <p:nvPr/>
          </p:nvGrpSpPr>
          <p:grpSpPr>
            <a:xfrm flipH="1">
              <a:off x="0" y="2713565"/>
              <a:ext cx="1270000" cy="1270001"/>
              <a:chOff x="0" y="0"/>
              <a:chExt cx="1270000" cy="1270000"/>
            </a:xfrm>
          </p:grpSpPr>
          <p:sp>
            <p:nvSpPr>
              <p:cNvPr id="20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83" name="Group"/>
              <p:cNvGrpSpPr/>
              <p:nvPr/>
            </p:nvGrpSpPr>
            <p:grpSpPr>
              <a:xfrm>
                <a:off x="63500" y="30985"/>
                <a:ext cx="1111251" cy="1217225"/>
                <a:chOff x="0" y="0"/>
                <a:chExt cx="1111250" cy="1217223"/>
              </a:xfrm>
            </p:grpSpPr>
            <p:pic>
              <p:nvPicPr>
                <p:cNvPr id="207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07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07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08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08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08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131" name="Group"/>
          <p:cNvGrpSpPr/>
          <p:nvPr/>
        </p:nvGrpSpPr>
        <p:grpSpPr>
          <a:xfrm>
            <a:off x="11578348" y="171451"/>
            <a:ext cx="1270001" cy="9410698"/>
            <a:chOff x="0" y="0"/>
            <a:chExt cx="1270000" cy="9410696"/>
          </a:xfrm>
        </p:grpSpPr>
        <p:grpSp>
          <p:nvGrpSpPr>
            <p:cNvPr id="2090" name="Group"/>
            <p:cNvGrpSpPr/>
            <p:nvPr/>
          </p:nvGrpSpPr>
          <p:grpSpPr>
            <a:xfrm flipH="1">
              <a:off x="0" y="0"/>
              <a:ext cx="1270000" cy="1270000"/>
              <a:chOff x="0" y="0"/>
              <a:chExt cx="1270000" cy="1270000"/>
            </a:xfrm>
          </p:grpSpPr>
          <p:sp>
            <p:nvSpPr>
              <p:cNvPr id="20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89" name="Group"/>
              <p:cNvGrpSpPr/>
              <p:nvPr/>
            </p:nvGrpSpPr>
            <p:grpSpPr>
              <a:xfrm>
                <a:off x="46001" y="46001"/>
                <a:ext cx="1177998" cy="1177998"/>
                <a:chOff x="0" y="0"/>
                <a:chExt cx="1177997" cy="1177997"/>
              </a:xfrm>
            </p:grpSpPr>
            <p:pic>
              <p:nvPicPr>
                <p:cNvPr id="208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08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093" name="Group"/>
            <p:cNvGrpSpPr/>
            <p:nvPr/>
          </p:nvGrpSpPr>
          <p:grpSpPr>
            <a:xfrm flipH="1">
              <a:off x="0" y="6776780"/>
              <a:ext cx="1270000" cy="1270001"/>
              <a:chOff x="0" y="0"/>
              <a:chExt cx="1270000" cy="1270000"/>
            </a:xfrm>
          </p:grpSpPr>
          <p:sp>
            <p:nvSpPr>
              <p:cNvPr id="20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09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096" name="Group"/>
            <p:cNvGrpSpPr/>
            <p:nvPr/>
          </p:nvGrpSpPr>
          <p:grpSpPr>
            <a:xfrm flipH="1">
              <a:off x="0" y="8140696"/>
              <a:ext cx="1270000" cy="1270001"/>
              <a:chOff x="0" y="0"/>
              <a:chExt cx="1270000" cy="1270000"/>
            </a:xfrm>
          </p:grpSpPr>
          <p:sp>
            <p:nvSpPr>
              <p:cNvPr id="20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09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106" name="Group"/>
            <p:cNvGrpSpPr/>
            <p:nvPr/>
          </p:nvGrpSpPr>
          <p:grpSpPr>
            <a:xfrm flipH="1">
              <a:off x="0" y="1356782"/>
              <a:ext cx="1270000" cy="1270001"/>
              <a:chOff x="0" y="0"/>
              <a:chExt cx="1270000" cy="1270000"/>
            </a:xfrm>
          </p:grpSpPr>
          <p:sp>
            <p:nvSpPr>
              <p:cNvPr id="20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05" name="Group"/>
              <p:cNvGrpSpPr/>
              <p:nvPr/>
            </p:nvGrpSpPr>
            <p:grpSpPr>
              <a:xfrm flipH="1">
                <a:off x="47625" y="56900"/>
                <a:ext cx="1174751" cy="1156200"/>
                <a:chOff x="0" y="0"/>
                <a:chExt cx="1174749" cy="1156199"/>
              </a:xfrm>
            </p:grpSpPr>
            <p:pic>
              <p:nvPicPr>
                <p:cNvPr id="209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09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10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10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10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10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10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114" name="Group"/>
            <p:cNvGrpSpPr/>
            <p:nvPr/>
          </p:nvGrpSpPr>
          <p:grpSpPr>
            <a:xfrm flipH="1">
              <a:off x="0" y="4057648"/>
              <a:ext cx="1270000" cy="1270001"/>
              <a:chOff x="0" y="0"/>
              <a:chExt cx="1270000" cy="1270000"/>
            </a:xfrm>
          </p:grpSpPr>
          <p:sp>
            <p:nvSpPr>
              <p:cNvPr id="21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13" name="Group"/>
              <p:cNvGrpSpPr/>
              <p:nvPr/>
            </p:nvGrpSpPr>
            <p:grpSpPr>
              <a:xfrm>
                <a:off x="47624" y="74251"/>
                <a:ext cx="1174751" cy="1129000"/>
                <a:chOff x="0" y="0"/>
                <a:chExt cx="1174749" cy="1128998"/>
              </a:xfrm>
            </p:grpSpPr>
            <p:pic>
              <p:nvPicPr>
                <p:cNvPr id="210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10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11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11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11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121" name="Group"/>
            <p:cNvGrpSpPr/>
            <p:nvPr/>
          </p:nvGrpSpPr>
          <p:grpSpPr>
            <a:xfrm flipH="1">
              <a:off x="0" y="5414431"/>
              <a:ext cx="1270000" cy="1270001"/>
              <a:chOff x="0" y="0"/>
              <a:chExt cx="1270000" cy="1270000"/>
            </a:xfrm>
          </p:grpSpPr>
          <p:sp>
            <p:nvSpPr>
              <p:cNvPr id="21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20" name="Group"/>
              <p:cNvGrpSpPr/>
              <p:nvPr/>
            </p:nvGrpSpPr>
            <p:grpSpPr>
              <a:xfrm>
                <a:off x="47625" y="45767"/>
                <a:ext cx="1174751" cy="1178466"/>
                <a:chOff x="0" y="0"/>
                <a:chExt cx="1174750" cy="1178465"/>
              </a:xfrm>
            </p:grpSpPr>
            <p:pic>
              <p:nvPicPr>
                <p:cNvPr id="211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11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11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11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130" name="Group"/>
            <p:cNvGrpSpPr/>
            <p:nvPr/>
          </p:nvGrpSpPr>
          <p:grpSpPr>
            <a:xfrm flipH="1">
              <a:off x="0" y="2713565"/>
              <a:ext cx="1270000" cy="1270001"/>
              <a:chOff x="0" y="0"/>
              <a:chExt cx="1270000" cy="1270000"/>
            </a:xfrm>
          </p:grpSpPr>
          <p:sp>
            <p:nvSpPr>
              <p:cNvPr id="21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29" name="Group"/>
              <p:cNvGrpSpPr/>
              <p:nvPr/>
            </p:nvGrpSpPr>
            <p:grpSpPr>
              <a:xfrm>
                <a:off x="63500" y="30985"/>
                <a:ext cx="1111251" cy="1217225"/>
                <a:chOff x="0" y="0"/>
                <a:chExt cx="1111250" cy="1217223"/>
              </a:xfrm>
            </p:grpSpPr>
            <p:pic>
              <p:nvPicPr>
                <p:cNvPr id="212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12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12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12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12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12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142" name="Group"/>
          <p:cNvGrpSpPr/>
          <p:nvPr/>
        </p:nvGrpSpPr>
        <p:grpSpPr>
          <a:xfrm flipH="1">
            <a:off x="4624581" y="5189735"/>
            <a:ext cx="3742570" cy="3763200"/>
            <a:chOff x="0" y="0"/>
            <a:chExt cx="3742568" cy="3763199"/>
          </a:xfrm>
        </p:grpSpPr>
        <p:pic>
          <p:nvPicPr>
            <p:cNvPr id="2132" name="Image" descr="Image"/>
            <p:cNvPicPr>
              <a:picLocks noChangeAspect="1"/>
            </p:cNvPicPr>
            <p:nvPr/>
          </p:nvPicPr>
          <p:blipFill>
            <a:blip r:embed="rId8">
              <a:extLst/>
            </a:blip>
            <a:stretch>
              <a:fillRect/>
            </a:stretch>
          </p:blipFill>
          <p:spPr>
            <a:xfrm>
              <a:off x="2534925" y="0"/>
              <a:ext cx="515515" cy="681215"/>
            </a:xfrm>
            <a:prstGeom prst="rect">
              <a:avLst/>
            </a:prstGeom>
            <a:ln w="12700" cap="flat">
              <a:noFill/>
              <a:miter lim="400000"/>
            </a:ln>
            <a:effectLst/>
          </p:spPr>
        </p:pic>
        <p:pic>
          <p:nvPicPr>
            <p:cNvPr id="2133" name="Image" descr="Image"/>
            <p:cNvPicPr>
              <a:picLocks noChangeAspect="1"/>
            </p:cNvPicPr>
            <p:nvPr/>
          </p:nvPicPr>
          <p:blipFill>
            <a:blip r:embed="rId9">
              <a:extLst/>
            </a:blip>
            <a:stretch>
              <a:fillRect/>
            </a:stretch>
          </p:blipFill>
          <p:spPr>
            <a:xfrm>
              <a:off x="1318219" y="1089"/>
              <a:ext cx="471044" cy="679037"/>
            </a:xfrm>
            <a:prstGeom prst="rect">
              <a:avLst/>
            </a:prstGeom>
            <a:ln w="12700" cap="flat">
              <a:noFill/>
              <a:miter lim="400000"/>
            </a:ln>
            <a:effectLst/>
          </p:spPr>
        </p:pic>
        <p:pic>
          <p:nvPicPr>
            <p:cNvPr id="2134" name="Image" descr="Image"/>
            <p:cNvPicPr>
              <a:picLocks noChangeAspect="1"/>
            </p:cNvPicPr>
            <p:nvPr/>
          </p:nvPicPr>
          <p:blipFill>
            <a:blip r:embed="rId10">
              <a:extLst/>
            </a:blip>
            <a:stretch>
              <a:fillRect/>
            </a:stretch>
          </p:blipFill>
          <p:spPr>
            <a:xfrm>
              <a:off x="2601903" y="2345250"/>
              <a:ext cx="412163" cy="588237"/>
            </a:xfrm>
            <a:prstGeom prst="rect">
              <a:avLst/>
            </a:prstGeom>
            <a:ln w="12700" cap="flat">
              <a:noFill/>
              <a:miter lim="400000"/>
            </a:ln>
            <a:effectLst/>
          </p:spPr>
        </p:pic>
        <p:pic>
          <p:nvPicPr>
            <p:cNvPr id="2135" name="Image" descr="Image"/>
            <p:cNvPicPr>
              <a:picLocks noChangeAspect="1"/>
            </p:cNvPicPr>
            <p:nvPr/>
          </p:nvPicPr>
          <p:blipFill>
            <a:blip r:embed="rId11">
              <a:extLst/>
            </a:blip>
            <a:stretch>
              <a:fillRect/>
            </a:stretch>
          </p:blipFill>
          <p:spPr>
            <a:xfrm>
              <a:off x="2542770" y="758856"/>
              <a:ext cx="499825" cy="668441"/>
            </a:xfrm>
            <a:prstGeom prst="rect">
              <a:avLst/>
            </a:prstGeom>
            <a:ln w="12700" cap="flat">
              <a:noFill/>
              <a:miter lim="400000"/>
            </a:ln>
            <a:effectLst/>
          </p:spPr>
        </p:pic>
        <p:pic>
          <p:nvPicPr>
            <p:cNvPr id="2136" name="Image" descr="Image"/>
            <p:cNvPicPr>
              <a:picLocks noChangeAspect="1"/>
            </p:cNvPicPr>
            <p:nvPr/>
          </p:nvPicPr>
          <p:blipFill>
            <a:blip r:embed="rId12">
              <a:extLst/>
            </a:blip>
            <a:stretch>
              <a:fillRect/>
            </a:stretch>
          </p:blipFill>
          <p:spPr>
            <a:xfrm>
              <a:off x="1991892" y="2246800"/>
              <a:ext cx="373364" cy="668441"/>
            </a:xfrm>
            <a:prstGeom prst="rect">
              <a:avLst/>
            </a:prstGeom>
            <a:ln w="12700" cap="flat">
              <a:noFill/>
              <a:miter lim="400000"/>
            </a:ln>
            <a:effectLst/>
          </p:spPr>
        </p:pic>
        <p:pic>
          <p:nvPicPr>
            <p:cNvPr id="2137" name="Image" descr="Image"/>
            <p:cNvPicPr>
              <a:picLocks noChangeAspect="1"/>
            </p:cNvPicPr>
            <p:nvPr/>
          </p:nvPicPr>
          <p:blipFill>
            <a:blip r:embed="rId13">
              <a:extLst/>
            </a:blip>
            <a:stretch>
              <a:fillRect/>
            </a:stretch>
          </p:blipFill>
          <p:spPr>
            <a:xfrm>
              <a:off x="128878" y="1546066"/>
              <a:ext cx="427562" cy="668441"/>
            </a:xfrm>
            <a:prstGeom prst="rect">
              <a:avLst/>
            </a:prstGeom>
            <a:ln w="12700" cap="flat">
              <a:noFill/>
              <a:miter lim="400000"/>
            </a:ln>
            <a:effectLst/>
          </p:spPr>
        </p:pic>
        <p:pic>
          <p:nvPicPr>
            <p:cNvPr id="2138" name="Image" descr="Image"/>
            <p:cNvPicPr>
              <a:picLocks noChangeAspect="1"/>
            </p:cNvPicPr>
            <p:nvPr/>
          </p:nvPicPr>
          <p:blipFill>
            <a:blip r:embed="rId14">
              <a:extLst/>
            </a:blip>
            <a:stretch>
              <a:fillRect/>
            </a:stretch>
          </p:blipFill>
          <p:spPr>
            <a:xfrm>
              <a:off x="3208179" y="3095828"/>
              <a:ext cx="534390" cy="605352"/>
            </a:xfrm>
            <a:prstGeom prst="rect">
              <a:avLst/>
            </a:prstGeom>
            <a:ln w="12700" cap="flat">
              <a:noFill/>
              <a:miter lim="400000"/>
            </a:ln>
            <a:effectLst/>
          </p:spPr>
        </p:pic>
        <p:pic>
          <p:nvPicPr>
            <p:cNvPr id="2139" name="Image" descr="Image"/>
            <p:cNvPicPr>
              <a:picLocks noChangeAspect="1"/>
            </p:cNvPicPr>
            <p:nvPr/>
          </p:nvPicPr>
          <p:blipFill>
            <a:blip r:embed="rId13">
              <a:extLst/>
            </a:blip>
            <a:stretch>
              <a:fillRect/>
            </a:stretch>
          </p:blipFill>
          <p:spPr>
            <a:xfrm>
              <a:off x="1358577" y="3111251"/>
              <a:ext cx="390327" cy="610227"/>
            </a:xfrm>
            <a:prstGeom prst="rect">
              <a:avLst/>
            </a:prstGeom>
            <a:ln w="12700" cap="flat">
              <a:noFill/>
              <a:miter lim="400000"/>
            </a:ln>
            <a:effectLst/>
          </p:spPr>
        </p:pic>
        <p:pic>
          <p:nvPicPr>
            <p:cNvPr id="2140" name="Image" descr="Image"/>
            <p:cNvPicPr>
              <a:picLocks noChangeAspect="1"/>
            </p:cNvPicPr>
            <p:nvPr/>
          </p:nvPicPr>
          <p:blipFill>
            <a:blip r:embed="rId15">
              <a:extLst/>
            </a:blip>
            <a:stretch>
              <a:fillRect/>
            </a:stretch>
          </p:blipFill>
          <p:spPr>
            <a:xfrm>
              <a:off x="0" y="6387"/>
              <a:ext cx="535211" cy="668440"/>
            </a:xfrm>
            <a:prstGeom prst="rect">
              <a:avLst/>
            </a:prstGeom>
            <a:ln w="12700" cap="flat">
              <a:noFill/>
              <a:miter lim="400000"/>
            </a:ln>
            <a:effectLst/>
          </p:spPr>
        </p:pic>
        <p:pic>
          <p:nvPicPr>
            <p:cNvPr id="2141" name="Image" descr="Image"/>
            <p:cNvPicPr>
              <a:picLocks noChangeAspect="1"/>
            </p:cNvPicPr>
            <p:nvPr/>
          </p:nvPicPr>
          <p:blipFill>
            <a:blip r:embed="rId16">
              <a:extLst/>
            </a:blip>
            <a:stretch>
              <a:fillRect/>
            </a:stretch>
          </p:blipFill>
          <p:spPr>
            <a:xfrm>
              <a:off x="39156" y="3069528"/>
              <a:ext cx="502168" cy="693672"/>
            </a:xfrm>
            <a:prstGeom prst="rect">
              <a:avLst/>
            </a:prstGeom>
            <a:ln w="12700" cap="flat">
              <a:noFill/>
              <a:miter lim="400000"/>
            </a:ln>
            <a:effectLst/>
          </p:spPr>
        </p:pic>
      </p:grpSp>
      <p:grpSp>
        <p:nvGrpSpPr>
          <p:cNvPr id="2163" name="Group"/>
          <p:cNvGrpSpPr/>
          <p:nvPr/>
        </p:nvGrpSpPr>
        <p:grpSpPr>
          <a:xfrm flipH="1">
            <a:off x="9303540" y="3629289"/>
            <a:ext cx="1619137" cy="2517752"/>
            <a:chOff x="0" y="0"/>
            <a:chExt cx="1619135" cy="2517750"/>
          </a:xfrm>
        </p:grpSpPr>
        <p:pic>
          <p:nvPicPr>
            <p:cNvPr id="2143" name="Image" descr="Image"/>
            <p:cNvPicPr>
              <a:picLocks noChangeAspect="1"/>
            </p:cNvPicPr>
            <p:nvPr/>
          </p:nvPicPr>
          <p:blipFill>
            <a:blip r:embed="rId17">
              <a:extLst/>
            </a:blip>
            <a:stretch>
              <a:fillRect/>
            </a:stretch>
          </p:blipFill>
          <p:spPr>
            <a:xfrm>
              <a:off x="1198179" y="2019753"/>
              <a:ext cx="342419" cy="489171"/>
            </a:xfrm>
            <a:prstGeom prst="rect">
              <a:avLst/>
            </a:prstGeom>
            <a:ln w="12700" cap="flat">
              <a:noFill/>
              <a:miter lim="400000"/>
            </a:ln>
            <a:effectLst/>
          </p:spPr>
        </p:pic>
        <p:pic>
          <p:nvPicPr>
            <p:cNvPr id="2144"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2145" name="Image" descr="Image"/>
            <p:cNvPicPr>
              <a:picLocks noChangeAspect="1"/>
            </p:cNvPicPr>
            <p:nvPr/>
          </p:nvPicPr>
          <p:blipFill>
            <a:blip r:embed="rId19">
              <a:extLst/>
            </a:blip>
            <a:stretch>
              <a:fillRect/>
            </a:stretch>
          </p:blipFill>
          <p:spPr>
            <a:xfrm>
              <a:off x="1179453" y="1540675"/>
              <a:ext cx="390118" cy="463619"/>
            </a:xfrm>
            <a:prstGeom prst="rect">
              <a:avLst/>
            </a:prstGeom>
            <a:ln w="12700" cap="flat">
              <a:noFill/>
              <a:miter lim="400000"/>
            </a:ln>
            <a:effectLst/>
          </p:spPr>
        </p:pic>
        <p:pic>
          <p:nvPicPr>
            <p:cNvPr id="2146"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2147"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2148"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2149"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2150"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2151"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2152"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2153"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2154"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2155" name="Image" descr="Image"/>
            <p:cNvPicPr>
              <a:picLocks noChangeAspect="1"/>
            </p:cNvPicPr>
            <p:nvPr/>
          </p:nvPicPr>
          <p:blipFill>
            <a:blip r:embed="rId29">
              <a:extLst/>
            </a:blip>
            <a:stretch>
              <a:fillRect/>
            </a:stretch>
          </p:blipFill>
          <p:spPr>
            <a:xfrm>
              <a:off x="429968" y="59719"/>
              <a:ext cx="316564" cy="488035"/>
            </a:xfrm>
            <a:prstGeom prst="rect">
              <a:avLst/>
            </a:prstGeom>
            <a:ln w="12700" cap="flat">
              <a:noFill/>
              <a:miter lim="400000"/>
            </a:ln>
            <a:effectLst/>
          </p:spPr>
        </p:pic>
        <p:pic>
          <p:nvPicPr>
            <p:cNvPr id="2156"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2157"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2158" name="Image" descr="Image"/>
            <p:cNvPicPr>
              <a:picLocks noChangeAspect="1"/>
            </p:cNvPicPr>
            <p:nvPr/>
          </p:nvPicPr>
          <p:blipFill>
            <a:blip r:embed="rId8">
              <a:extLst/>
            </a:blip>
            <a:stretch>
              <a:fillRect/>
            </a:stretch>
          </p:blipFill>
          <p:spPr>
            <a:xfrm>
              <a:off x="1192732" y="550684"/>
              <a:ext cx="363561" cy="480420"/>
            </a:xfrm>
            <a:prstGeom prst="rect">
              <a:avLst/>
            </a:prstGeom>
            <a:ln w="12700" cap="flat">
              <a:noFill/>
              <a:miter lim="400000"/>
            </a:ln>
            <a:effectLst/>
          </p:spPr>
        </p:pic>
        <p:pic>
          <p:nvPicPr>
            <p:cNvPr id="2159"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2160"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2161"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2162"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16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16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215" name="Group"/>
          <p:cNvGrpSpPr/>
          <p:nvPr/>
        </p:nvGrpSpPr>
        <p:grpSpPr>
          <a:xfrm>
            <a:off x="143751" y="171451"/>
            <a:ext cx="1270001" cy="9410697"/>
            <a:chOff x="0" y="0"/>
            <a:chExt cx="1270000" cy="9410696"/>
          </a:xfrm>
        </p:grpSpPr>
        <p:grpSp>
          <p:nvGrpSpPr>
            <p:cNvPr id="2174" name="Group"/>
            <p:cNvGrpSpPr/>
            <p:nvPr/>
          </p:nvGrpSpPr>
          <p:grpSpPr>
            <a:xfrm flipH="1">
              <a:off x="0" y="0"/>
              <a:ext cx="1270000" cy="1270000"/>
              <a:chOff x="0" y="0"/>
              <a:chExt cx="1270000" cy="1270000"/>
            </a:xfrm>
          </p:grpSpPr>
          <p:sp>
            <p:nvSpPr>
              <p:cNvPr id="21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73" name="Group"/>
              <p:cNvGrpSpPr/>
              <p:nvPr/>
            </p:nvGrpSpPr>
            <p:grpSpPr>
              <a:xfrm>
                <a:off x="46001" y="46001"/>
                <a:ext cx="1177998" cy="1177998"/>
                <a:chOff x="0" y="0"/>
                <a:chExt cx="1177997" cy="1177997"/>
              </a:xfrm>
            </p:grpSpPr>
            <p:pic>
              <p:nvPicPr>
                <p:cNvPr id="217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17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177" name="Group"/>
            <p:cNvGrpSpPr/>
            <p:nvPr/>
          </p:nvGrpSpPr>
          <p:grpSpPr>
            <a:xfrm flipH="1">
              <a:off x="0" y="6776780"/>
              <a:ext cx="1270000" cy="1270001"/>
              <a:chOff x="0" y="0"/>
              <a:chExt cx="1270000" cy="1270000"/>
            </a:xfrm>
          </p:grpSpPr>
          <p:sp>
            <p:nvSpPr>
              <p:cNvPr id="21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17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180" name="Group"/>
            <p:cNvGrpSpPr/>
            <p:nvPr/>
          </p:nvGrpSpPr>
          <p:grpSpPr>
            <a:xfrm flipH="1">
              <a:off x="0" y="8140696"/>
              <a:ext cx="1270000" cy="1270001"/>
              <a:chOff x="0" y="0"/>
              <a:chExt cx="1270000" cy="1270000"/>
            </a:xfrm>
          </p:grpSpPr>
          <p:sp>
            <p:nvSpPr>
              <p:cNvPr id="21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17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190" name="Group"/>
            <p:cNvGrpSpPr/>
            <p:nvPr/>
          </p:nvGrpSpPr>
          <p:grpSpPr>
            <a:xfrm flipH="1">
              <a:off x="0" y="1356782"/>
              <a:ext cx="1270000" cy="1270001"/>
              <a:chOff x="0" y="0"/>
              <a:chExt cx="1270000" cy="1270000"/>
            </a:xfrm>
          </p:grpSpPr>
          <p:sp>
            <p:nvSpPr>
              <p:cNvPr id="21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89" name="Group"/>
              <p:cNvGrpSpPr/>
              <p:nvPr/>
            </p:nvGrpSpPr>
            <p:grpSpPr>
              <a:xfrm flipH="1">
                <a:off x="47625" y="56900"/>
                <a:ext cx="1174751" cy="1156200"/>
                <a:chOff x="0" y="0"/>
                <a:chExt cx="1174749" cy="1156199"/>
              </a:xfrm>
            </p:grpSpPr>
            <p:pic>
              <p:nvPicPr>
                <p:cNvPr id="218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18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18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18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18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18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18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198" name="Group"/>
            <p:cNvGrpSpPr/>
            <p:nvPr/>
          </p:nvGrpSpPr>
          <p:grpSpPr>
            <a:xfrm flipH="1">
              <a:off x="0" y="4057648"/>
              <a:ext cx="1270000" cy="1270001"/>
              <a:chOff x="0" y="0"/>
              <a:chExt cx="1270000" cy="1270000"/>
            </a:xfrm>
          </p:grpSpPr>
          <p:sp>
            <p:nvSpPr>
              <p:cNvPr id="21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97" name="Group"/>
              <p:cNvGrpSpPr/>
              <p:nvPr/>
            </p:nvGrpSpPr>
            <p:grpSpPr>
              <a:xfrm>
                <a:off x="47624" y="74251"/>
                <a:ext cx="1174751" cy="1129000"/>
                <a:chOff x="0" y="0"/>
                <a:chExt cx="1174749" cy="1128998"/>
              </a:xfrm>
            </p:grpSpPr>
            <p:pic>
              <p:nvPicPr>
                <p:cNvPr id="219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19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19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19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19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205" name="Group"/>
            <p:cNvGrpSpPr/>
            <p:nvPr/>
          </p:nvGrpSpPr>
          <p:grpSpPr>
            <a:xfrm flipH="1">
              <a:off x="0" y="5414431"/>
              <a:ext cx="1270000" cy="1270001"/>
              <a:chOff x="0" y="0"/>
              <a:chExt cx="1270000" cy="1270000"/>
            </a:xfrm>
          </p:grpSpPr>
          <p:sp>
            <p:nvSpPr>
              <p:cNvPr id="21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04" name="Group"/>
              <p:cNvGrpSpPr/>
              <p:nvPr/>
            </p:nvGrpSpPr>
            <p:grpSpPr>
              <a:xfrm>
                <a:off x="47625" y="45767"/>
                <a:ext cx="1174751" cy="1178466"/>
                <a:chOff x="0" y="0"/>
                <a:chExt cx="1174750" cy="1178465"/>
              </a:xfrm>
            </p:grpSpPr>
            <p:pic>
              <p:nvPicPr>
                <p:cNvPr id="220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20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20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20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214" name="Group"/>
            <p:cNvGrpSpPr/>
            <p:nvPr/>
          </p:nvGrpSpPr>
          <p:grpSpPr>
            <a:xfrm flipH="1">
              <a:off x="0" y="2713565"/>
              <a:ext cx="1270000" cy="1270001"/>
              <a:chOff x="0" y="0"/>
              <a:chExt cx="1270000" cy="1270000"/>
            </a:xfrm>
          </p:grpSpPr>
          <p:sp>
            <p:nvSpPr>
              <p:cNvPr id="22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13" name="Group"/>
              <p:cNvGrpSpPr/>
              <p:nvPr/>
            </p:nvGrpSpPr>
            <p:grpSpPr>
              <a:xfrm>
                <a:off x="63500" y="30985"/>
                <a:ext cx="1111251" cy="1217225"/>
                <a:chOff x="0" y="0"/>
                <a:chExt cx="1111250" cy="1217223"/>
              </a:xfrm>
            </p:grpSpPr>
            <p:pic>
              <p:nvPicPr>
                <p:cNvPr id="220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20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20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21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21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21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261" name="Group"/>
          <p:cNvGrpSpPr/>
          <p:nvPr/>
        </p:nvGrpSpPr>
        <p:grpSpPr>
          <a:xfrm>
            <a:off x="11578348" y="171451"/>
            <a:ext cx="1270001" cy="9410698"/>
            <a:chOff x="0" y="0"/>
            <a:chExt cx="1270000" cy="9410696"/>
          </a:xfrm>
        </p:grpSpPr>
        <p:grpSp>
          <p:nvGrpSpPr>
            <p:cNvPr id="2220" name="Group"/>
            <p:cNvGrpSpPr/>
            <p:nvPr/>
          </p:nvGrpSpPr>
          <p:grpSpPr>
            <a:xfrm flipH="1">
              <a:off x="0" y="0"/>
              <a:ext cx="1270000" cy="1270000"/>
              <a:chOff x="0" y="0"/>
              <a:chExt cx="1270000" cy="1270000"/>
            </a:xfrm>
          </p:grpSpPr>
          <p:sp>
            <p:nvSpPr>
              <p:cNvPr id="22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19" name="Group"/>
              <p:cNvGrpSpPr/>
              <p:nvPr/>
            </p:nvGrpSpPr>
            <p:grpSpPr>
              <a:xfrm>
                <a:off x="46001" y="46001"/>
                <a:ext cx="1177998" cy="1177998"/>
                <a:chOff x="0" y="0"/>
                <a:chExt cx="1177997" cy="1177997"/>
              </a:xfrm>
            </p:grpSpPr>
            <p:pic>
              <p:nvPicPr>
                <p:cNvPr id="221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21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223" name="Group"/>
            <p:cNvGrpSpPr/>
            <p:nvPr/>
          </p:nvGrpSpPr>
          <p:grpSpPr>
            <a:xfrm flipH="1">
              <a:off x="0" y="6776780"/>
              <a:ext cx="1270000" cy="1270001"/>
              <a:chOff x="0" y="0"/>
              <a:chExt cx="1270000" cy="1270000"/>
            </a:xfrm>
          </p:grpSpPr>
          <p:sp>
            <p:nvSpPr>
              <p:cNvPr id="22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22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226" name="Group"/>
            <p:cNvGrpSpPr/>
            <p:nvPr/>
          </p:nvGrpSpPr>
          <p:grpSpPr>
            <a:xfrm flipH="1">
              <a:off x="0" y="8140696"/>
              <a:ext cx="1270000" cy="1270001"/>
              <a:chOff x="0" y="0"/>
              <a:chExt cx="1270000" cy="1270000"/>
            </a:xfrm>
          </p:grpSpPr>
          <p:sp>
            <p:nvSpPr>
              <p:cNvPr id="22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22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236" name="Group"/>
            <p:cNvGrpSpPr/>
            <p:nvPr/>
          </p:nvGrpSpPr>
          <p:grpSpPr>
            <a:xfrm flipH="1">
              <a:off x="0" y="1356782"/>
              <a:ext cx="1270000" cy="1270001"/>
              <a:chOff x="0" y="0"/>
              <a:chExt cx="1270000" cy="1270000"/>
            </a:xfrm>
          </p:grpSpPr>
          <p:sp>
            <p:nvSpPr>
              <p:cNvPr id="22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35" name="Group"/>
              <p:cNvGrpSpPr/>
              <p:nvPr/>
            </p:nvGrpSpPr>
            <p:grpSpPr>
              <a:xfrm flipH="1">
                <a:off x="47625" y="56900"/>
                <a:ext cx="1174751" cy="1156200"/>
                <a:chOff x="0" y="0"/>
                <a:chExt cx="1174749" cy="1156199"/>
              </a:xfrm>
            </p:grpSpPr>
            <p:pic>
              <p:nvPicPr>
                <p:cNvPr id="222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22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23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23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23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23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23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244" name="Group"/>
            <p:cNvGrpSpPr/>
            <p:nvPr/>
          </p:nvGrpSpPr>
          <p:grpSpPr>
            <a:xfrm flipH="1">
              <a:off x="0" y="4057648"/>
              <a:ext cx="1270000" cy="1270001"/>
              <a:chOff x="0" y="0"/>
              <a:chExt cx="1270000" cy="1270000"/>
            </a:xfrm>
          </p:grpSpPr>
          <p:sp>
            <p:nvSpPr>
              <p:cNvPr id="22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43" name="Group"/>
              <p:cNvGrpSpPr/>
              <p:nvPr/>
            </p:nvGrpSpPr>
            <p:grpSpPr>
              <a:xfrm>
                <a:off x="47624" y="74251"/>
                <a:ext cx="1174751" cy="1129000"/>
                <a:chOff x="0" y="0"/>
                <a:chExt cx="1174749" cy="1128998"/>
              </a:xfrm>
            </p:grpSpPr>
            <p:pic>
              <p:nvPicPr>
                <p:cNvPr id="223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23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24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24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24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251" name="Group"/>
            <p:cNvGrpSpPr/>
            <p:nvPr/>
          </p:nvGrpSpPr>
          <p:grpSpPr>
            <a:xfrm flipH="1">
              <a:off x="0" y="5414431"/>
              <a:ext cx="1270000" cy="1270001"/>
              <a:chOff x="0" y="0"/>
              <a:chExt cx="1270000" cy="1270000"/>
            </a:xfrm>
          </p:grpSpPr>
          <p:sp>
            <p:nvSpPr>
              <p:cNvPr id="22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50" name="Group"/>
              <p:cNvGrpSpPr/>
              <p:nvPr/>
            </p:nvGrpSpPr>
            <p:grpSpPr>
              <a:xfrm>
                <a:off x="47625" y="45767"/>
                <a:ext cx="1174751" cy="1178466"/>
                <a:chOff x="0" y="0"/>
                <a:chExt cx="1174750" cy="1178465"/>
              </a:xfrm>
            </p:grpSpPr>
            <p:pic>
              <p:nvPicPr>
                <p:cNvPr id="224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24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24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24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260" name="Group"/>
            <p:cNvGrpSpPr/>
            <p:nvPr/>
          </p:nvGrpSpPr>
          <p:grpSpPr>
            <a:xfrm flipH="1">
              <a:off x="0" y="2713565"/>
              <a:ext cx="1270000" cy="1270001"/>
              <a:chOff x="0" y="0"/>
              <a:chExt cx="1270000" cy="1270000"/>
            </a:xfrm>
          </p:grpSpPr>
          <p:sp>
            <p:nvSpPr>
              <p:cNvPr id="22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59" name="Group"/>
              <p:cNvGrpSpPr/>
              <p:nvPr/>
            </p:nvGrpSpPr>
            <p:grpSpPr>
              <a:xfrm>
                <a:off x="63500" y="30985"/>
                <a:ext cx="1111251" cy="1217225"/>
                <a:chOff x="0" y="0"/>
                <a:chExt cx="1111250" cy="1217223"/>
              </a:xfrm>
            </p:grpSpPr>
            <p:pic>
              <p:nvPicPr>
                <p:cNvPr id="225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25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25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25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25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25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282" name="Group"/>
          <p:cNvGrpSpPr/>
          <p:nvPr/>
        </p:nvGrpSpPr>
        <p:grpSpPr>
          <a:xfrm flipH="1">
            <a:off x="9303540" y="3629289"/>
            <a:ext cx="1619137" cy="2517752"/>
            <a:chOff x="0" y="0"/>
            <a:chExt cx="1619135" cy="2517750"/>
          </a:xfrm>
        </p:grpSpPr>
        <p:pic>
          <p:nvPicPr>
            <p:cNvPr id="2262"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2263"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2264"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2265"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2266"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2267"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2268"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2269"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2270"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2271"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2272"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2273"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2274"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2275"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2276"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2277"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2278"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2279"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2280"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2281"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2293" name="Group"/>
          <p:cNvGrpSpPr/>
          <p:nvPr/>
        </p:nvGrpSpPr>
        <p:grpSpPr>
          <a:xfrm flipH="1">
            <a:off x="2915400" y="3606560"/>
            <a:ext cx="788539" cy="2540481"/>
            <a:chOff x="0" y="0"/>
            <a:chExt cx="788537" cy="2540480"/>
          </a:xfrm>
        </p:grpSpPr>
        <p:pic>
          <p:nvPicPr>
            <p:cNvPr id="2283"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2284"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2285"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2286"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2287"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2288"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2289"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2290"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2291"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2292"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29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29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345" name="Group"/>
          <p:cNvGrpSpPr/>
          <p:nvPr/>
        </p:nvGrpSpPr>
        <p:grpSpPr>
          <a:xfrm>
            <a:off x="143751" y="171451"/>
            <a:ext cx="1270001" cy="9410697"/>
            <a:chOff x="0" y="0"/>
            <a:chExt cx="1270000" cy="9410696"/>
          </a:xfrm>
        </p:grpSpPr>
        <p:grpSp>
          <p:nvGrpSpPr>
            <p:cNvPr id="2304" name="Group"/>
            <p:cNvGrpSpPr/>
            <p:nvPr/>
          </p:nvGrpSpPr>
          <p:grpSpPr>
            <a:xfrm flipH="1">
              <a:off x="0" y="0"/>
              <a:ext cx="1270000" cy="1270000"/>
              <a:chOff x="0" y="0"/>
              <a:chExt cx="1270000" cy="1270000"/>
            </a:xfrm>
          </p:grpSpPr>
          <p:sp>
            <p:nvSpPr>
              <p:cNvPr id="23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03" name="Group"/>
              <p:cNvGrpSpPr/>
              <p:nvPr/>
            </p:nvGrpSpPr>
            <p:grpSpPr>
              <a:xfrm>
                <a:off x="46001" y="46001"/>
                <a:ext cx="1177998" cy="1177998"/>
                <a:chOff x="0" y="0"/>
                <a:chExt cx="1177997" cy="1177997"/>
              </a:xfrm>
            </p:grpSpPr>
            <p:pic>
              <p:nvPicPr>
                <p:cNvPr id="230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30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307" name="Group"/>
            <p:cNvGrpSpPr/>
            <p:nvPr/>
          </p:nvGrpSpPr>
          <p:grpSpPr>
            <a:xfrm flipH="1">
              <a:off x="0" y="6776780"/>
              <a:ext cx="1270000" cy="1270001"/>
              <a:chOff x="0" y="0"/>
              <a:chExt cx="1270000" cy="1270000"/>
            </a:xfrm>
          </p:grpSpPr>
          <p:sp>
            <p:nvSpPr>
              <p:cNvPr id="23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30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310" name="Group"/>
            <p:cNvGrpSpPr/>
            <p:nvPr/>
          </p:nvGrpSpPr>
          <p:grpSpPr>
            <a:xfrm flipH="1">
              <a:off x="0" y="8140696"/>
              <a:ext cx="1270000" cy="1270001"/>
              <a:chOff x="0" y="0"/>
              <a:chExt cx="1270000" cy="1270000"/>
            </a:xfrm>
          </p:grpSpPr>
          <p:sp>
            <p:nvSpPr>
              <p:cNvPr id="23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30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320" name="Group"/>
            <p:cNvGrpSpPr/>
            <p:nvPr/>
          </p:nvGrpSpPr>
          <p:grpSpPr>
            <a:xfrm flipH="1">
              <a:off x="0" y="1356782"/>
              <a:ext cx="1270000" cy="1270001"/>
              <a:chOff x="0" y="0"/>
              <a:chExt cx="1270000" cy="1270000"/>
            </a:xfrm>
          </p:grpSpPr>
          <p:sp>
            <p:nvSpPr>
              <p:cNvPr id="23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19" name="Group"/>
              <p:cNvGrpSpPr/>
              <p:nvPr/>
            </p:nvGrpSpPr>
            <p:grpSpPr>
              <a:xfrm flipH="1">
                <a:off x="47625" y="56900"/>
                <a:ext cx="1174751" cy="1156200"/>
                <a:chOff x="0" y="0"/>
                <a:chExt cx="1174749" cy="1156199"/>
              </a:xfrm>
            </p:grpSpPr>
            <p:pic>
              <p:nvPicPr>
                <p:cNvPr id="231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31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31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31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31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31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31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328" name="Group"/>
            <p:cNvGrpSpPr/>
            <p:nvPr/>
          </p:nvGrpSpPr>
          <p:grpSpPr>
            <a:xfrm flipH="1">
              <a:off x="0" y="4057648"/>
              <a:ext cx="1270000" cy="1270001"/>
              <a:chOff x="0" y="0"/>
              <a:chExt cx="1270000" cy="1270000"/>
            </a:xfrm>
          </p:grpSpPr>
          <p:sp>
            <p:nvSpPr>
              <p:cNvPr id="23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27" name="Group"/>
              <p:cNvGrpSpPr/>
              <p:nvPr/>
            </p:nvGrpSpPr>
            <p:grpSpPr>
              <a:xfrm>
                <a:off x="47624" y="74251"/>
                <a:ext cx="1174751" cy="1129000"/>
                <a:chOff x="0" y="0"/>
                <a:chExt cx="1174749" cy="1128998"/>
              </a:xfrm>
            </p:grpSpPr>
            <p:pic>
              <p:nvPicPr>
                <p:cNvPr id="232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32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32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32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32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335" name="Group"/>
            <p:cNvGrpSpPr/>
            <p:nvPr/>
          </p:nvGrpSpPr>
          <p:grpSpPr>
            <a:xfrm flipH="1">
              <a:off x="0" y="5414431"/>
              <a:ext cx="1270000" cy="1270001"/>
              <a:chOff x="0" y="0"/>
              <a:chExt cx="1270000" cy="1270000"/>
            </a:xfrm>
          </p:grpSpPr>
          <p:sp>
            <p:nvSpPr>
              <p:cNvPr id="23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34" name="Group"/>
              <p:cNvGrpSpPr/>
              <p:nvPr/>
            </p:nvGrpSpPr>
            <p:grpSpPr>
              <a:xfrm>
                <a:off x="47625" y="45767"/>
                <a:ext cx="1174751" cy="1178466"/>
                <a:chOff x="0" y="0"/>
                <a:chExt cx="1174750" cy="1178465"/>
              </a:xfrm>
            </p:grpSpPr>
            <p:pic>
              <p:nvPicPr>
                <p:cNvPr id="233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33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33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33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344" name="Group"/>
            <p:cNvGrpSpPr/>
            <p:nvPr/>
          </p:nvGrpSpPr>
          <p:grpSpPr>
            <a:xfrm flipH="1">
              <a:off x="0" y="2713565"/>
              <a:ext cx="1270000" cy="1270001"/>
              <a:chOff x="0" y="0"/>
              <a:chExt cx="1270000" cy="1270000"/>
            </a:xfrm>
          </p:grpSpPr>
          <p:sp>
            <p:nvSpPr>
              <p:cNvPr id="23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43" name="Group"/>
              <p:cNvGrpSpPr/>
              <p:nvPr/>
            </p:nvGrpSpPr>
            <p:grpSpPr>
              <a:xfrm>
                <a:off x="63500" y="30985"/>
                <a:ext cx="1111251" cy="1217225"/>
                <a:chOff x="0" y="0"/>
                <a:chExt cx="1111250" cy="1217223"/>
              </a:xfrm>
            </p:grpSpPr>
            <p:pic>
              <p:nvPicPr>
                <p:cNvPr id="233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33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33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34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34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34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391" name="Group"/>
          <p:cNvGrpSpPr/>
          <p:nvPr/>
        </p:nvGrpSpPr>
        <p:grpSpPr>
          <a:xfrm>
            <a:off x="11578348" y="171451"/>
            <a:ext cx="1270001" cy="9410698"/>
            <a:chOff x="0" y="0"/>
            <a:chExt cx="1270000" cy="9410696"/>
          </a:xfrm>
        </p:grpSpPr>
        <p:grpSp>
          <p:nvGrpSpPr>
            <p:cNvPr id="2350" name="Group"/>
            <p:cNvGrpSpPr/>
            <p:nvPr/>
          </p:nvGrpSpPr>
          <p:grpSpPr>
            <a:xfrm flipH="1">
              <a:off x="0" y="0"/>
              <a:ext cx="1270000" cy="1270000"/>
              <a:chOff x="0" y="0"/>
              <a:chExt cx="1270000" cy="1270000"/>
            </a:xfrm>
          </p:grpSpPr>
          <p:sp>
            <p:nvSpPr>
              <p:cNvPr id="23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49" name="Group"/>
              <p:cNvGrpSpPr/>
              <p:nvPr/>
            </p:nvGrpSpPr>
            <p:grpSpPr>
              <a:xfrm>
                <a:off x="46001" y="46001"/>
                <a:ext cx="1177998" cy="1177998"/>
                <a:chOff x="0" y="0"/>
                <a:chExt cx="1177997" cy="1177997"/>
              </a:xfrm>
            </p:grpSpPr>
            <p:pic>
              <p:nvPicPr>
                <p:cNvPr id="234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34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353" name="Group"/>
            <p:cNvGrpSpPr/>
            <p:nvPr/>
          </p:nvGrpSpPr>
          <p:grpSpPr>
            <a:xfrm flipH="1">
              <a:off x="0" y="6776780"/>
              <a:ext cx="1270000" cy="1270001"/>
              <a:chOff x="0" y="0"/>
              <a:chExt cx="1270000" cy="1270000"/>
            </a:xfrm>
          </p:grpSpPr>
          <p:sp>
            <p:nvSpPr>
              <p:cNvPr id="23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35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356" name="Group"/>
            <p:cNvGrpSpPr/>
            <p:nvPr/>
          </p:nvGrpSpPr>
          <p:grpSpPr>
            <a:xfrm flipH="1">
              <a:off x="0" y="8140696"/>
              <a:ext cx="1270000" cy="1270001"/>
              <a:chOff x="0" y="0"/>
              <a:chExt cx="1270000" cy="1270000"/>
            </a:xfrm>
          </p:grpSpPr>
          <p:sp>
            <p:nvSpPr>
              <p:cNvPr id="23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35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366" name="Group"/>
            <p:cNvGrpSpPr/>
            <p:nvPr/>
          </p:nvGrpSpPr>
          <p:grpSpPr>
            <a:xfrm flipH="1">
              <a:off x="0" y="1356782"/>
              <a:ext cx="1270000" cy="1270001"/>
              <a:chOff x="0" y="0"/>
              <a:chExt cx="1270000" cy="1270000"/>
            </a:xfrm>
          </p:grpSpPr>
          <p:sp>
            <p:nvSpPr>
              <p:cNvPr id="23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65" name="Group"/>
              <p:cNvGrpSpPr/>
              <p:nvPr/>
            </p:nvGrpSpPr>
            <p:grpSpPr>
              <a:xfrm flipH="1">
                <a:off x="47625" y="56900"/>
                <a:ext cx="1174751" cy="1156200"/>
                <a:chOff x="0" y="0"/>
                <a:chExt cx="1174749" cy="1156199"/>
              </a:xfrm>
            </p:grpSpPr>
            <p:pic>
              <p:nvPicPr>
                <p:cNvPr id="235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35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36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36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36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36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36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374" name="Group"/>
            <p:cNvGrpSpPr/>
            <p:nvPr/>
          </p:nvGrpSpPr>
          <p:grpSpPr>
            <a:xfrm flipH="1">
              <a:off x="0" y="4057648"/>
              <a:ext cx="1270000" cy="1270001"/>
              <a:chOff x="0" y="0"/>
              <a:chExt cx="1270000" cy="1270000"/>
            </a:xfrm>
          </p:grpSpPr>
          <p:sp>
            <p:nvSpPr>
              <p:cNvPr id="23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73" name="Group"/>
              <p:cNvGrpSpPr/>
              <p:nvPr/>
            </p:nvGrpSpPr>
            <p:grpSpPr>
              <a:xfrm>
                <a:off x="47624" y="74251"/>
                <a:ext cx="1174751" cy="1129000"/>
                <a:chOff x="0" y="0"/>
                <a:chExt cx="1174749" cy="1128998"/>
              </a:xfrm>
            </p:grpSpPr>
            <p:pic>
              <p:nvPicPr>
                <p:cNvPr id="236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36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37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37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37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381" name="Group"/>
            <p:cNvGrpSpPr/>
            <p:nvPr/>
          </p:nvGrpSpPr>
          <p:grpSpPr>
            <a:xfrm flipH="1">
              <a:off x="0" y="5414431"/>
              <a:ext cx="1270000" cy="1270001"/>
              <a:chOff x="0" y="0"/>
              <a:chExt cx="1270000" cy="1270000"/>
            </a:xfrm>
          </p:grpSpPr>
          <p:sp>
            <p:nvSpPr>
              <p:cNvPr id="23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80" name="Group"/>
              <p:cNvGrpSpPr/>
              <p:nvPr/>
            </p:nvGrpSpPr>
            <p:grpSpPr>
              <a:xfrm>
                <a:off x="47625" y="45767"/>
                <a:ext cx="1174751" cy="1178466"/>
                <a:chOff x="0" y="0"/>
                <a:chExt cx="1174750" cy="1178465"/>
              </a:xfrm>
            </p:grpSpPr>
            <p:pic>
              <p:nvPicPr>
                <p:cNvPr id="237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37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37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37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390" name="Group"/>
            <p:cNvGrpSpPr/>
            <p:nvPr/>
          </p:nvGrpSpPr>
          <p:grpSpPr>
            <a:xfrm flipH="1">
              <a:off x="0" y="2713565"/>
              <a:ext cx="1270000" cy="1270001"/>
              <a:chOff x="0" y="0"/>
              <a:chExt cx="1270000" cy="1270000"/>
            </a:xfrm>
          </p:grpSpPr>
          <p:sp>
            <p:nvSpPr>
              <p:cNvPr id="23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89" name="Group"/>
              <p:cNvGrpSpPr/>
              <p:nvPr/>
            </p:nvGrpSpPr>
            <p:grpSpPr>
              <a:xfrm>
                <a:off x="63500" y="30985"/>
                <a:ext cx="1111251" cy="1217225"/>
                <a:chOff x="0" y="0"/>
                <a:chExt cx="1111250" cy="1217223"/>
              </a:xfrm>
            </p:grpSpPr>
            <p:pic>
              <p:nvPicPr>
                <p:cNvPr id="238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38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38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38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38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38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412" name="Group"/>
          <p:cNvGrpSpPr/>
          <p:nvPr/>
        </p:nvGrpSpPr>
        <p:grpSpPr>
          <a:xfrm flipH="1">
            <a:off x="9256462" y="1951358"/>
            <a:ext cx="2321634" cy="3185812"/>
            <a:chOff x="0" y="0"/>
            <a:chExt cx="2321632" cy="3185811"/>
          </a:xfrm>
        </p:grpSpPr>
        <p:pic>
          <p:nvPicPr>
            <p:cNvPr id="2392"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2393"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2394"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2395"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2396"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2397"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2398"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2399"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2400"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2401"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2402"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2403"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2404"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2405"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2406"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2407"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2408"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2409"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2410"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2411"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2423" name="Group"/>
          <p:cNvGrpSpPr/>
          <p:nvPr/>
        </p:nvGrpSpPr>
        <p:grpSpPr>
          <a:xfrm flipH="1">
            <a:off x="2915400" y="3606560"/>
            <a:ext cx="788539" cy="2540481"/>
            <a:chOff x="0" y="0"/>
            <a:chExt cx="788537" cy="2540480"/>
          </a:xfrm>
        </p:grpSpPr>
        <p:pic>
          <p:nvPicPr>
            <p:cNvPr id="2413" name="Image" descr="Image"/>
            <p:cNvPicPr>
              <a:picLocks noChangeAspect="1"/>
            </p:cNvPicPr>
            <p:nvPr/>
          </p:nvPicPr>
          <p:blipFill>
            <a:blip r:embed="rId25">
              <a:extLst/>
            </a:blip>
            <a:stretch>
              <a:fillRect/>
            </a:stretch>
          </p:blipFill>
          <p:spPr>
            <a:xfrm>
              <a:off x="24686" y="1072071"/>
              <a:ext cx="329907" cy="471295"/>
            </a:xfrm>
            <a:prstGeom prst="rect">
              <a:avLst/>
            </a:prstGeom>
            <a:ln w="12700" cap="flat">
              <a:noFill/>
              <a:miter lim="400000"/>
            </a:ln>
            <a:effectLst/>
          </p:spPr>
        </p:pic>
        <p:pic>
          <p:nvPicPr>
            <p:cNvPr id="2414" name="Image" descr="Image"/>
            <p:cNvPicPr>
              <a:picLocks noChangeAspect="1"/>
            </p:cNvPicPr>
            <p:nvPr/>
          </p:nvPicPr>
          <p:blipFill>
            <a:blip r:embed="rId21">
              <a:extLst/>
            </a:blip>
            <a:stretch>
              <a:fillRect/>
            </a:stretch>
          </p:blipFill>
          <p:spPr>
            <a:xfrm>
              <a:off x="0" y="22729"/>
              <a:ext cx="379279" cy="501190"/>
            </a:xfrm>
            <a:prstGeom prst="rect">
              <a:avLst/>
            </a:prstGeom>
            <a:ln w="12700" cap="flat">
              <a:noFill/>
              <a:miter lim="400000"/>
            </a:ln>
            <a:effectLst/>
          </p:spPr>
        </p:pic>
        <p:pic>
          <p:nvPicPr>
            <p:cNvPr id="2415"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2416"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2417"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2418"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2419"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2420"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2421"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2422"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4" name="Image" descr="Image"/>
          <p:cNvPicPr>
            <a:picLocks noChangeAspect="1"/>
          </p:cNvPicPr>
          <p:nvPr/>
        </p:nvPicPr>
        <p:blipFill>
          <a:blip r:embed="rId3">
            <a:extLst/>
          </a:blip>
          <a:stretch>
            <a:fillRect/>
          </a:stretch>
        </p:blipFill>
        <p:spPr>
          <a:xfrm>
            <a:off x="435170" y="4149244"/>
            <a:ext cx="1270001" cy="1826518"/>
          </a:xfrm>
          <a:prstGeom prst="rect">
            <a:avLst/>
          </a:prstGeom>
          <a:ln w="12700">
            <a:miter lim="400000"/>
          </a:ln>
        </p:spPr>
      </p:pic>
      <p:pic>
        <p:nvPicPr>
          <p:cNvPr id="135" name="Image" descr="Image"/>
          <p:cNvPicPr>
            <a:picLocks noChangeAspect="1"/>
          </p:cNvPicPr>
          <p:nvPr/>
        </p:nvPicPr>
        <p:blipFill>
          <a:blip r:embed="rId4">
            <a:extLst/>
          </a:blip>
          <a:stretch>
            <a:fillRect/>
          </a:stretch>
        </p:blipFill>
        <p:spPr>
          <a:xfrm>
            <a:off x="10828387" y="3895797"/>
            <a:ext cx="1599618" cy="1962006"/>
          </a:xfrm>
          <a:prstGeom prst="rect">
            <a:avLst/>
          </a:prstGeom>
          <a:ln w="12700">
            <a:miter lim="400000"/>
          </a:ln>
        </p:spPr>
      </p:pic>
      <p:sp>
        <p:nvSpPr>
          <p:cNvPr id="136" name="Quote Bubble"/>
          <p:cNvSpPr/>
          <p:nvPr/>
        </p:nvSpPr>
        <p:spPr>
          <a:xfrm>
            <a:off x="1498133" y="1127995"/>
            <a:ext cx="3175001" cy="2286001"/>
          </a:xfrm>
          <a:prstGeom prst="wedgeEllipseCallout">
            <a:avLst>
              <a:gd name="adj1" fmla="val -50900"/>
              <a:gd name="adj2" fmla="val 76398"/>
            </a:avLst>
          </a:prstGeom>
          <a:solidFill>
            <a:schemeClr val="accent1"/>
          </a:solidFill>
          <a:ln w="152400">
            <a:solidFill>
              <a:srgbClr val="000000"/>
            </a:solidFill>
            <a:miter lim="400000"/>
          </a:ln>
        </p:spPr>
        <p:txBody>
          <a:bodyPr lIns="50800" tIns="50800" rIns="50800" bIns="50800" anchor="ctr"/>
          <a:lstStyle/>
          <a:p>
            <a:pPr>
              <a:defRPr sz="5700">
                <a:solidFill>
                  <a:srgbClr val="FFFFFF"/>
                </a:solidFill>
              </a:defRPr>
            </a:pPr>
          </a:p>
        </p:txBody>
      </p:sp>
      <p:sp>
        <p:nvSpPr>
          <p:cNvPr id="137" name="Quote Bubble"/>
          <p:cNvSpPr/>
          <p:nvPr/>
        </p:nvSpPr>
        <p:spPr>
          <a:xfrm flipH="1">
            <a:off x="7774187" y="1102368"/>
            <a:ext cx="3181064" cy="2286001"/>
          </a:xfrm>
          <a:prstGeom prst="wedgeEllipseCallout">
            <a:avLst>
              <a:gd name="adj1" fmla="val -50975"/>
              <a:gd name="adj2" fmla="val 78658"/>
            </a:avLst>
          </a:prstGeom>
          <a:solidFill>
            <a:schemeClr val="accent3"/>
          </a:solidFill>
          <a:ln w="152400">
            <a:solidFill>
              <a:srgbClr val="000000"/>
            </a:solidFill>
            <a:miter lim="400000"/>
          </a:ln>
        </p:spPr>
        <p:txBody>
          <a:bodyPr lIns="50800" tIns="50800" rIns="50800" bIns="50800" anchor="ctr"/>
          <a:lstStyle/>
          <a:p>
            <a:pPr>
              <a:defRPr sz="5700">
                <a:solidFill>
                  <a:srgbClr val="FFFFFF"/>
                </a:solidFill>
              </a:defRPr>
            </a:pPr>
          </a:p>
        </p:txBody>
      </p:sp>
      <p:pic>
        <p:nvPicPr>
          <p:cNvPr id="138" name="Image" descr="Image"/>
          <p:cNvPicPr>
            <a:picLocks noChangeAspect="1"/>
          </p:cNvPicPr>
          <p:nvPr/>
        </p:nvPicPr>
        <p:blipFill>
          <a:blip r:embed="rId5">
            <a:extLst/>
          </a:blip>
          <a:stretch>
            <a:fillRect/>
          </a:stretch>
        </p:blipFill>
        <p:spPr>
          <a:xfrm flipH="1">
            <a:off x="4339113" y="7692099"/>
            <a:ext cx="1201490" cy="1211672"/>
          </a:xfrm>
          <a:prstGeom prst="rect">
            <a:avLst/>
          </a:prstGeom>
          <a:ln w="12700">
            <a:miter lim="400000"/>
          </a:ln>
        </p:spPr>
      </p:pic>
      <p:pic>
        <p:nvPicPr>
          <p:cNvPr id="139" name="Image" descr="Image"/>
          <p:cNvPicPr>
            <a:picLocks noChangeAspect="1"/>
          </p:cNvPicPr>
          <p:nvPr/>
        </p:nvPicPr>
        <p:blipFill>
          <a:blip r:embed="rId6">
            <a:extLst/>
          </a:blip>
          <a:stretch>
            <a:fillRect/>
          </a:stretch>
        </p:blipFill>
        <p:spPr>
          <a:xfrm flipH="1">
            <a:off x="2444808" y="7401178"/>
            <a:ext cx="1793517" cy="1793516"/>
          </a:xfrm>
          <a:prstGeom prst="rect">
            <a:avLst/>
          </a:prstGeom>
          <a:ln w="12700">
            <a:miter lim="400000"/>
          </a:ln>
        </p:spPr>
      </p:pic>
      <p:pic>
        <p:nvPicPr>
          <p:cNvPr id="140" name="Image" descr="Image"/>
          <p:cNvPicPr>
            <a:picLocks noChangeAspect="1"/>
          </p:cNvPicPr>
          <p:nvPr/>
        </p:nvPicPr>
        <p:blipFill>
          <a:blip r:embed="rId7">
            <a:extLst/>
          </a:blip>
          <a:stretch>
            <a:fillRect/>
          </a:stretch>
        </p:blipFill>
        <p:spPr>
          <a:xfrm flipH="1">
            <a:off x="-47335" y="7095579"/>
            <a:ext cx="2391355" cy="2404714"/>
          </a:xfrm>
          <a:prstGeom prst="rect">
            <a:avLst/>
          </a:prstGeom>
          <a:ln w="12700">
            <a:miter lim="400000"/>
          </a:ln>
        </p:spPr>
      </p:pic>
      <p:pic>
        <p:nvPicPr>
          <p:cNvPr id="141" name="Image" descr="Image"/>
          <p:cNvPicPr>
            <a:picLocks noChangeAspect="1"/>
          </p:cNvPicPr>
          <p:nvPr/>
        </p:nvPicPr>
        <p:blipFill>
          <a:blip r:embed="rId8">
            <a:extLst/>
          </a:blip>
          <a:stretch>
            <a:fillRect/>
          </a:stretch>
        </p:blipFill>
        <p:spPr>
          <a:xfrm>
            <a:off x="5580474" y="7740655"/>
            <a:ext cx="1882507" cy="1089972"/>
          </a:xfrm>
          <a:prstGeom prst="rect">
            <a:avLst/>
          </a:prstGeom>
          <a:ln w="12700">
            <a:miter lim="400000"/>
          </a:ln>
        </p:spPr>
      </p:pic>
      <p:pic>
        <p:nvPicPr>
          <p:cNvPr id="142" name="Image" descr="Image"/>
          <p:cNvPicPr>
            <a:picLocks noChangeAspect="1"/>
          </p:cNvPicPr>
          <p:nvPr/>
        </p:nvPicPr>
        <p:blipFill>
          <a:blip r:embed="rId9">
            <a:extLst/>
          </a:blip>
          <a:stretch>
            <a:fillRect/>
          </a:stretch>
        </p:blipFill>
        <p:spPr>
          <a:xfrm flipH="1">
            <a:off x="10660780" y="7083284"/>
            <a:ext cx="2391355" cy="2404714"/>
          </a:xfrm>
          <a:prstGeom prst="rect">
            <a:avLst/>
          </a:prstGeom>
          <a:ln w="12700">
            <a:miter lim="400000"/>
          </a:ln>
        </p:spPr>
      </p:pic>
      <p:pic>
        <p:nvPicPr>
          <p:cNvPr id="143" name="Image" descr="Image"/>
          <p:cNvPicPr>
            <a:picLocks noChangeAspect="1"/>
          </p:cNvPicPr>
          <p:nvPr/>
        </p:nvPicPr>
        <p:blipFill>
          <a:blip r:embed="rId10">
            <a:extLst/>
          </a:blip>
          <a:stretch>
            <a:fillRect/>
          </a:stretch>
        </p:blipFill>
        <p:spPr>
          <a:xfrm flipH="1">
            <a:off x="8782898" y="7388882"/>
            <a:ext cx="1793516" cy="1793516"/>
          </a:xfrm>
          <a:prstGeom prst="rect">
            <a:avLst/>
          </a:prstGeom>
          <a:ln w="12700">
            <a:miter lim="400000"/>
          </a:ln>
        </p:spPr>
      </p:pic>
      <p:pic>
        <p:nvPicPr>
          <p:cNvPr id="144" name="Image" descr="Image"/>
          <p:cNvPicPr>
            <a:picLocks noChangeAspect="1"/>
          </p:cNvPicPr>
          <p:nvPr/>
        </p:nvPicPr>
        <p:blipFill>
          <a:blip r:embed="rId11">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42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42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475" name="Group"/>
          <p:cNvGrpSpPr/>
          <p:nvPr/>
        </p:nvGrpSpPr>
        <p:grpSpPr>
          <a:xfrm>
            <a:off x="143751" y="171451"/>
            <a:ext cx="1270001" cy="9410697"/>
            <a:chOff x="0" y="0"/>
            <a:chExt cx="1270000" cy="9410696"/>
          </a:xfrm>
        </p:grpSpPr>
        <p:grpSp>
          <p:nvGrpSpPr>
            <p:cNvPr id="2434" name="Group"/>
            <p:cNvGrpSpPr/>
            <p:nvPr/>
          </p:nvGrpSpPr>
          <p:grpSpPr>
            <a:xfrm flipH="1">
              <a:off x="0" y="0"/>
              <a:ext cx="1270000" cy="1270000"/>
              <a:chOff x="0" y="0"/>
              <a:chExt cx="1270000" cy="1270000"/>
            </a:xfrm>
          </p:grpSpPr>
          <p:sp>
            <p:nvSpPr>
              <p:cNvPr id="24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33" name="Group"/>
              <p:cNvGrpSpPr/>
              <p:nvPr/>
            </p:nvGrpSpPr>
            <p:grpSpPr>
              <a:xfrm>
                <a:off x="46001" y="46001"/>
                <a:ext cx="1177998" cy="1177998"/>
                <a:chOff x="0" y="0"/>
                <a:chExt cx="1177997" cy="1177997"/>
              </a:xfrm>
            </p:grpSpPr>
            <p:pic>
              <p:nvPicPr>
                <p:cNvPr id="243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43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437" name="Group"/>
            <p:cNvGrpSpPr/>
            <p:nvPr/>
          </p:nvGrpSpPr>
          <p:grpSpPr>
            <a:xfrm flipH="1">
              <a:off x="0" y="6776780"/>
              <a:ext cx="1270000" cy="1270001"/>
              <a:chOff x="0" y="0"/>
              <a:chExt cx="1270000" cy="1270000"/>
            </a:xfrm>
          </p:grpSpPr>
          <p:sp>
            <p:nvSpPr>
              <p:cNvPr id="24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43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440" name="Group"/>
            <p:cNvGrpSpPr/>
            <p:nvPr/>
          </p:nvGrpSpPr>
          <p:grpSpPr>
            <a:xfrm flipH="1">
              <a:off x="0" y="8140696"/>
              <a:ext cx="1270000" cy="1270001"/>
              <a:chOff x="0" y="0"/>
              <a:chExt cx="1270000" cy="1270000"/>
            </a:xfrm>
          </p:grpSpPr>
          <p:sp>
            <p:nvSpPr>
              <p:cNvPr id="24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43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450" name="Group"/>
            <p:cNvGrpSpPr/>
            <p:nvPr/>
          </p:nvGrpSpPr>
          <p:grpSpPr>
            <a:xfrm flipH="1">
              <a:off x="0" y="1356782"/>
              <a:ext cx="1270000" cy="1270001"/>
              <a:chOff x="0" y="0"/>
              <a:chExt cx="1270000" cy="1270000"/>
            </a:xfrm>
          </p:grpSpPr>
          <p:sp>
            <p:nvSpPr>
              <p:cNvPr id="24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49" name="Group"/>
              <p:cNvGrpSpPr/>
              <p:nvPr/>
            </p:nvGrpSpPr>
            <p:grpSpPr>
              <a:xfrm flipH="1">
                <a:off x="47625" y="56900"/>
                <a:ext cx="1174751" cy="1156200"/>
                <a:chOff x="0" y="0"/>
                <a:chExt cx="1174749" cy="1156199"/>
              </a:xfrm>
            </p:grpSpPr>
            <p:pic>
              <p:nvPicPr>
                <p:cNvPr id="244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44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44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44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44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44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44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458" name="Group"/>
            <p:cNvGrpSpPr/>
            <p:nvPr/>
          </p:nvGrpSpPr>
          <p:grpSpPr>
            <a:xfrm flipH="1">
              <a:off x="0" y="4057648"/>
              <a:ext cx="1270000" cy="1270001"/>
              <a:chOff x="0" y="0"/>
              <a:chExt cx="1270000" cy="1270000"/>
            </a:xfrm>
          </p:grpSpPr>
          <p:sp>
            <p:nvSpPr>
              <p:cNvPr id="24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57" name="Group"/>
              <p:cNvGrpSpPr/>
              <p:nvPr/>
            </p:nvGrpSpPr>
            <p:grpSpPr>
              <a:xfrm>
                <a:off x="47624" y="74251"/>
                <a:ext cx="1174751" cy="1129000"/>
                <a:chOff x="0" y="0"/>
                <a:chExt cx="1174749" cy="1128998"/>
              </a:xfrm>
            </p:grpSpPr>
            <p:pic>
              <p:nvPicPr>
                <p:cNvPr id="245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45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45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45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45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465" name="Group"/>
            <p:cNvGrpSpPr/>
            <p:nvPr/>
          </p:nvGrpSpPr>
          <p:grpSpPr>
            <a:xfrm flipH="1">
              <a:off x="0" y="5414431"/>
              <a:ext cx="1270000" cy="1270001"/>
              <a:chOff x="0" y="0"/>
              <a:chExt cx="1270000" cy="1270000"/>
            </a:xfrm>
          </p:grpSpPr>
          <p:sp>
            <p:nvSpPr>
              <p:cNvPr id="24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64" name="Group"/>
              <p:cNvGrpSpPr/>
              <p:nvPr/>
            </p:nvGrpSpPr>
            <p:grpSpPr>
              <a:xfrm>
                <a:off x="47625" y="45767"/>
                <a:ext cx="1174751" cy="1178466"/>
                <a:chOff x="0" y="0"/>
                <a:chExt cx="1174750" cy="1178465"/>
              </a:xfrm>
            </p:grpSpPr>
            <p:pic>
              <p:nvPicPr>
                <p:cNvPr id="246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46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46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46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474" name="Group"/>
            <p:cNvGrpSpPr/>
            <p:nvPr/>
          </p:nvGrpSpPr>
          <p:grpSpPr>
            <a:xfrm flipH="1">
              <a:off x="0" y="2713565"/>
              <a:ext cx="1270000" cy="1270001"/>
              <a:chOff x="0" y="0"/>
              <a:chExt cx="1270000" cy="1270000"/>
            </a:xfrm>
          </p:grpSpPr>
          <p:sp>
            <p:nvSpPr>
              <p:cNvPr id="24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73" name="Group"/>
              <p:cNvGrpSpPr/>
              <p:nvPr/>
            </p:nvGrpSpPr>
            <p:grpSpPr>
              <a:xfrm>
                <a:off x="63500" y="30985"/>
                <a:ext cx="1111251" cy="1217225"/>
                <a:chOff x="0" y="0"/>
                <a:chExt cx="1111250" cy="1217223"/>
              </a:xfrm>
            </p:grpSpPr>
            <p:pic>
              <p:nvPicPr>
                <p:cNvPr id="246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46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46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47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47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47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521" name="Group"/>
          <p:cNvGrpSpPr/>
          <p:nvPr/>
        </p:nvGrpSpPr>
        <p:grpSpPr>
          <a:xfrm>
            <a:off x="11578348" y="171451"/>
            <a:ext cx="1270001" cy="9410698"/>
            <a:chOff x="0" y="0"/>
            <a:chExt cx="1270000" cy="9410696"/>
          </a:xfrm>
        </p:grpSpPr>
        <p:grpSp>
          <p:nvGrpSpPr>
            <p:cNvPr id="2480" name="Group"/>
            <p:cNvGrpSpPr/>
            <p:nvPr/>
          </p:nvGrpSpPr>
          <p:grpSpPr>
            <a:xfrm flipH="1">
              <a:off x="0" y="0"/>
              <a:ext cx="1270000" cy="1270000"/>
              <a:chOff x="0" y="0"/>
              <a:chExt cx="1270000" cy="1270000"/>
            </a:xfrm>
          </p:grpSpPr>
          <p:sp>
            <p:nvSpPr>
              <p:cNvPr id="24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79" name="Group"/>
              <p:cNvGrpSpPr/>
              <p:nvPr/>
            </p:nvGrpSpPr>
            <p:grpSpPr>
              <a:xfrm>
                <a:off x="46001" y="46001"/>
                <a:ext cx="1177998" cy="1177998"/>
                <a:chOff x="0" y="0"/>
                <a:chExt cx="1177997" cy="1177997"/>
              </a:xfrm>
            </p:grpSpPr>
            <p:pic>
              <p:nvPicPr>
                <p:cNvPr id="247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47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483" name="Group"/>
            <p:cNvGrpSpPr/>
            <p:nvPr/>
          </p:nvGrpSpPr>
          <p:grpSpPr>
            <a:xfrm flipH="1">
              <a:off x="0" y="6776780"/>
              <a:ext cx="1270000" cy="1270001"/>
              <a:chOff x="0" y="0"/>
              <a:chExt cx="1270000" cy="1270000"/>
            </a:xfrm>
          </p:grpSpPr>
          <p:sp>
            <p:nvSpPr>
              <p:cNvPr id="24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48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486" name="Group"/>
            <p:cNvGrpSpPr/>
            <p:nvPr/>
          </p:nvGrpSpPr>
          <p:grpSpPr>
            <a:xfrm flipH="1">
              <a:off x="0" y="8140696"/>
              <a:ext cx="1270000" cy="1270001"/>
              <a:chOff x="0" y="0"/>
              <a:chExt cx="1270000" cy="1270000"/>
            </a:xfrm>
          </p:grpSpPr>
          <p:sp>
            <p:nvSpPr>
              <p:cNvPr id="24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48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496" name="Group"/>
            <p:cNvGrpSpPr/>
            <p:nvPr/>
          </p:nvGrpSpPr>
          <p:grpSpPr>
            <a:xfrm flipH="1">
              <a:off x="0" y="1356782"/>
              <a:ext cx="1270000" cy="1270001"/>
              <a:chOff x="0" y="0"/>
              <a:chExt cx="1270000" cy="1270000"/>
            </a:xfrm>
          </p:grpSpPr>
          <p:sp>
            <p:nvSpPr>
              <p:cNvPr id="24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95" name="Group"/>
              <p:cNvGrpSpPr/>
              <p:nvPr/>
            </p:nvGrpSpPr>
            <p:grpSpPr>
              <a:xfrm flipH="1">
                <a:off x="47625" y="56900"/>
                <a:ext cx="1174751" cy="1156200"/>
                <a:chOff x="0" y="0"/>
                <a:chExt cx="1174749" cy="1156199"/>
              </a:xfrm>
            </p:grpSpPr>
            <p:pic>
              <p:nvPicPr>
                <p:cNvPr id="248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48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49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49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49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49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49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504" name="Group"/>
            <p:cNvGrpSpPr/>
            <p:nvPr/>
          </p:nvGrpSpPr>
          <p:grpSpPr>
            <a:xfrm flipH="1">
              <a:off x="0" y="4057648"/>
              <a:ext cx="1270000" cy="1270001"/>
              <a:chOff x="0" y="0"/>
              <a:chExt cx="1270000" cy="1270000"/>
            </a:xfrm>
          </p:grpSpPr>
          <p:sp>
            <p:nvSpPr>
              <p:cNvPr id="24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03" name="Group"/>
              <p:cNvGrpSpPr/>
              <p:nvPr/>
            </p:nvGrpSpPr>
            <p:grpSpPr>
              <a:xfrm>
                <a:off x="47624" y="74251"/>
                <a:ext cx="1174751" cy="1129000"/>
                <a:chOff x="0" y="0"/>
                <a:chExt cx="1174749" cy="1128998"/>
              </a:xfrm>
            </p:grpSpPr>
            <p:pic>
              <p:nvPicPr>
                <p:cNvPr id="249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49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50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50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50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511" name="Group"/>
            <p:cNvGrpSpPr/>
            <p:nvPr/>
          </p:nvGrpSpPr>
          <p:grpSpPr>
            <a:xfrm flipH="1">
              <a:off x="0" y="5414431"/>
              <a:ext cx="1270000" cy="1270001"/>
              <a:chOff x="0" y="0"/>
              <a:chExt cx="1270000" cy="1270000"/>
            </a:xfrm>
          </p:grpSpPr>
          <p:sp>
            <p:nvSpPr>
              <p:cNvPr id="25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10" name="Group"/>
              <p:cNvGrpSpPr/>
              <p:nvPr/>
            </p:nvGrpSpPr>
            <p:grpSpPr>
              <a:xfrm>
                <a:off x="47625" y="45767"/>
                <a:ext cx="1174751" cy="1178466"/>
                <a:chOff x="0" y="0"/>
                <a:chExt cx="1174750" cy="1178465"/>
              </a:xfrm>
            </p:grpSpPr>
            <p:pic>
              <p:nvPicPr>
                <p:cNvPr id="250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50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50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50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520" name="Group"/>
            <p:cNvGrpSpPr/>
            <p:nvPr/>
          </p:nvGrpSpPr>
          <p:grpSpPr>
            <a:xfrm flipH="1">
              <a:off x="0" y="2713565"/>
              <a:ext cx="1270000" cy="1270001"/>
              <a:chOff x="0" y="0"/>
              <a:chExt cx="1270000" cy="1270000"/>
            </a:xfrm>
          </p:grpSpPr>
          <p:sp>
            <p:nvSpPr>
              <p:cNvPr id="25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19" name="Group"/>
              <p:cNvGrpSpPr/>
              <p:nvPr/>
            </p:nvGrpSpPr>
            <p:grpSpPr>
              <a:xfrm>
                <a:off x="63500" y="30985"/>
                <a:ext cx="1111251" cy="1217225"/>
                <a:chOff x="0" y="0"/>
                <a:chExt cx="1111250" cy="1217223"/>
              </a:xfrm>
            </p:grpSpPr>
            <p:pic>
              <p:nvPicPr>
                <p:cNvPr id="251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51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51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51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51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51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542" name="Group"/>
          <p:cNvGrpSpPr/>
          <p:nvPr/>
        </p:nvGrpSpPr>
        <p:grpSpPr>
          <a:xfrm flipH="1">
            <a:off x="9256462" y="1951358"/>
            <a:ext cx="2321634" cy="3185812"/>
            <a:chOff x="0" y="0"/>
            <a:chExt cx="2321632" cy="3185811"/>
          </a:xfrm>
        </p:grpSpPr>
        <p:pic>
          <p:nvPicPr>
            <p:cNvPr id="2522"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2523"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2524"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2525"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2526"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2527"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2528"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2529"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2530"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2531"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2532"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2533"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2534"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2535"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2536"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2537"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2538"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2539"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2540"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2541"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2553" name="Group"/>
          <p:cNvGrpSpPr/>
          <p:nvPr/>
        </p:nvGrpSpPr>
        <p:grpSpPr>
          <a:xfrm flipH="1">
            <a:off x="1515780" y="571689"/>
            <a:ext cx="826532" cy="8620785"/>
            <a:chOff x="0" y="0"/>
            <a:chExt cx="826530" cy="8620783"/>
          </a:xfrm>
        </p:grpSpPr>
        <p:pic>
          <p:nvPicPr>
            <p:cNvPr id="2543"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2544"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2545"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2546"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2547"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2548"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2549"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2550"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2551"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2552"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55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55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605" name="Group"/>
          <p:cNvGrpSpPr/>
          <p:nvPr/>
        </p:nvGrpSpPr>
        <p:grpSpPr>
          <a:xfrm>
            <a:off x="143751" y="171451"/>
            <a:ext cx="1270001" cy="9410697"/>
            <a:chOff x="0" y="0"/>
            <a:chExt cx="1270000" cy="9410696"/>
          </a:xfrm>
        </p:grpSpPr>
        <p:grpSp>
          <p:nvGrpSpPr>
            <p:cNvPr id="2564" name="Group"/>
            <p:cNvGrpSpPr/>
            <p:nvPr/>
          </p:nvGrpSpPr>
          <p:grpSpPr>
            <a:xfrm flipH="1">
              <a:off x="0" y="0"/>
              <a:ext cx="1270000" cy="1270000"/>
              <a:chOff x="0" y="0"/>
              <a:chExt cx="1270000" cy="1270000"/>
            </a:xfrm>
          </p:grpSpPr>
          <p:sp>
            <p:nvSpPr>
              <p:cNvPr id="25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63" name="Group"/>
              <p:cNvGrpSpPr/>
              <p:nvPr/>
            </p:nvGrpSpPr>
            <p:grpSpPr>
              <a:xfrm>
                <a:off x="46001" y="46001"/>
                <a:ext cx="1177998" cy="1177998"/>
                <a:chOff x="0" y="0"/>
                <a:chExt cx="1177997" cy="1177997"/>
              </a:xfrm>
            </p:grpSpPr>
            <p:pic>
              <p:nvPicPr>
                <p:cNvPr id="256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56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567" name="Group"/>
            <p:cNvGrpSpPr/>
            <p:nvPr/>
          </p:nvGrpSpPr>
          <p:grpSpPr>
            <a:xfrm flipH="1">
              <a:off x="0" y="6776780"/>
              <a:ext cx="1270000" cy="1270001"/>
              <a:chOff x="0" y="0"/>
              <a:chExt cx="1270000" cy="1270000"/>
            </a:xfrm>
          </p:grpSpPr>
          <p:sp>
            <p:nvSpPr>
              <p:cNvPr id="25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56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570" name="Group"/>
            <p:cNvGrpSpPr/>
            <p:nvPr/>
          </p:nvGrpSpPr>
          <p:grpSpPr>
            <a:xfrm flipH="1">
              <a:off x="0" y="8140696"/>
              <a:ext cx="1270000" cy="1270001"/>
              <a:chOff x="0" y="0"/>
              <a:chExt cx="1270000" cy="1270000"/>
            </a:xfrm>
          </p:grpSpPr>
          <p:sp>
            <p:nvSpPr>
              <p:cNvPr id="25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56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580" name="Group"/>
            <p:cNvGrpSpPr/>
            <p:nvPr/>
          </p:nvGrpSpPr>
          <p:grpSpPr>
            <a:xfrm flipH="1">
              <a:off x="0" y="1356782"/>
              <a:ext cx="1270000" cy="1270001"/>
              <a:chOff x="0" y="0"/>
              <a:chExt cx="1270000" cy="1270000"/>
            </a:xfrm>
          </p:grpSpPr>
          <p:sp>
            <p:nvSpPr>
              <p:cNvPr id="25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79" name="Group"/>
              <p:cNvGrpSpPr/>
              <p:nvPr/>
            </p:nvGrpSpPr>
            <p:grpSpPr>
              <a:xfrm flipH="1">
                <a:off x="47625" y="56900"/>
                <a:ext cx="1174751" cy="1156200"/>
                <a:chOff x="0" y="0"/>
                <a:chExt cx="1174749" cy="1156199"/>
              </a:xfrm>
            </p:grpSpPr>
            <p:pic>
              <p:nvPicPr>
                <p:cNvPr id="257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57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57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57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57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57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57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588" name="Group"/>
            <p:cNvGrpSpPr/>
            <p:nvPr/>
          </p:nvGrpSpPr>
          <p:grpSpPr>
            <a:xfrm flipH="1">
              <a:off x="0" y="4057648"/>
              <a:ext cx="1270000" cy="1270001"/>
              <a:chOff x="0" y="0"/>
              <a:chExt cx="1270000" cy="1270000"/>
            </a:xfrm>
          </p:grpSpPr>
          <p:sp>
            <p:nvSpPr>
              <p:cNvPr id="25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87" name="Group"/>
              <p:cNvGrpSpPr/>
              <p:nvPr/>
            </p:nvGrpSpPr>
            <p:grpSpPr>
              <a:xfrm>
                <a:off x="47624" y="74251"/>
                <a:ext cx="1174751" cy="1129000"/>
                <a:chOff x="0" y="0"/>
                <a:chExt cx="1174749" cy="1128998"/>
              </a:xfrm>
            </p:grpSpPr>
            <p:pic>
              <p:nvPicPr>
                <p:cNvPr id="258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58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58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58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58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595" name="Group"/>
            <p:cNvGrpSpPr/>
            <p:nvPr/>
          </p:nvGrpSpPr>
          <p:grpSpPr>
            <a:xfrm flipH="1">
              <a:off x="0" y="5414431"/>
              <a:ext cx="1270000" cy="1270001"/>
              <a:chOff x="0" y="0"/>
              <a:chExt cx="1270000" cy="1270000"/>
            </a:xfrm>
          </p:grpSpPr>
          <p:sp>
            <p:nvSpPr>
              <p:cNvPr id="25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94" name="Group"/>
              <p:cNvGrpSpPr/>
              <p:nvPr/>
            </p:nvGrpSpPr>
            <p:grpSpPr>
              <a:xfrm>
                <a:off x="47625" y="45767"/>
                <a:ext cx="1174751" cy="1178466"/>
                <a:chOff x="0" y="0"/>
                <a:chExt cx="1174750" cy="1178465"/>
              </a:xfrm>
            </p:grpSpPr>
            <p:pic>
              <p:nvPicPr>
                <p:cNvPr id="259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59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59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59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604" name="Group"/>
            <p:cNvGrpSpPr/>
            <p:nvPr/>
          </p:nvGrpSpPr>
          <p:grpSpPr>
            <a:xfrm flipH="1">
              <a:off x="0" y="2713565"/>
              <a:ext cx="1270000" cy="1270001"/>
              <a:chOff x="0" y="0"/>
              <a:chExt cx="1270000" cy="1270000"/>
            </a:xfrm>
          </p:grpSpPr>
          <p:sp>
            <p:nvSpPr>
              <p:cNvPr id="25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03" name="Group"/>
              <p:cNvGrpSpPr/>
              <p:nvPr/>
            </p:nvGrpSpPr>
            <p:grpSpPr>
              <a:xfrm>
                <a:off x="63500" y="30985"/>
                <a:ext cx="1111251" cy="1217225"/>
                <a:chOff x="0" y="0"/>
                <a:chExt cx="1111250" cy="1217223"/>
              </a:xfrm>
            </p:grpSpPr>
            <p:pic>
              <p:nvPicPr>
                <p:cNvPr id="259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59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59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60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60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60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651" name="Group"/>
          <p:cNvGrpSpPr/>
          <p:nvPr/>
        </p:nvGrpSpPr>
        <p:grpSpPr>
          <a:xfrm>
            <a:off x="11578348" y="171451"/>
            <a:ext cx="1270001" cy="9410698"/>
            <a:chOff x="0" y="0"/>
            <a:chExt cx="1270000" cy="9410696"/>
          </a:xfrm>
        </p:grpSpPr>
        <p:grpSp>
          <p:nvGrpSpPr>
            <p:cNvPr id="2610" name="Group"/>
            <p:cNvGrpSpPr/>
            <p:nvPr/>
          </p:nvGrpSpPr>
          <p:grpSpPr>
            <a:xfrm flipH="1">
              <a:off x="0" y="0"/>
              <a:ext cx="1270000" cy="1270000"/>
              <a:chOff x="0" y="0"/>
              <a:chExt cx="1270000" cy="1270000"/>
            </a:xfrm>
          </p:grpSpPr>
          <p:sp>
            <p:nvSpPr>
              <p:cNvPr id="26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09" name="Group"/>
              <p:cNvGrpSpPr/>
              <p:nvPr/>
            </p:nvGrpSpPr>
            <p:grpSpPr>
              <a:xfrm>
                <a:off x="46001" y="46001"/>
                <a:ext cx="1177998" cy="1177998"/>
                <a:chOff x="0" y="0"/>
                <a:chExt cx="1177997" cy="1177997"/>
              </a:xfrm>
            </p:grpSpPr>
            <p:pic>
              <p:nvPicPr>
                <p:cNvPr id="260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60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613" name="Group"/>
            <p:cNvGrpSpPr/>
            <p:nvPr/>
          </p:nvGrpSpPr>
          <p:grpSpPr>
            <a:xfrm flipH="1">
              <a:off x="0" y="6776780"/>
              <a:ext cx="1270000" cy="1270001"/>
              <a:chOff x="0" y="0"/>
              <a:chExt cx="1270000" cy="1270000"/>
            </a:xfrm>
          </p:grpSpPr>
          <p:sp>
            <p:nvSpPr>
              <p:cNvPr id="26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61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616" name="Group"/>
            <p:cNvGrpSpPr/>
            <p:nvPr/>
          </p:nvGrpSpPr>
          <p:grpSpPr>
            <a:xfrm flipH="1">
              <a:off x="0" y="8140696"/>
              <a:ext cx="1270000" cy="1270001"/>
              <a:chOff x="0" y="0"/>
              <a:chExt cx="1270000" cy="1270000"/>
            </a:xfrm>
          </p:grpSpPr>
          <p:sp>
            <p:nvSpPr>
              <p:cNvPr id="26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61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626" name="Group"/>
            <p:cNvGrpSpPr/>
            <p:nvPr/>
          </p:nvGrpSpPr>
          <p:grpSpPr>
            <a:xfrm flipH="1">
              <a:off x="0" y="1356782"/>
              <a:ext cx="1270000" cy="1270001"/>
              <a:chOff x="0" y="0"/>
              <a:chExt cx="1270000" cy="1270000"/>
            </a:xfrm>
          </p:grpSpPr>
          <p:sp>
            <p:nvSpPr>
              <p:cNvPr id="26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25" name="Group"/>
              <p:cNvGrpSpPr/>
              <p:nvPr/>
            </p:nvGrpSpPr>
            <p:grpSpPr>
              <a:xfrm flipH="1">
                <a:off x="47625" y="56900"/>
                <a:ext cx="1174751" cy="1156200"/>
                <a:chOff x="0" y="0"/>
                <a:chExt cx="1174749" cy="1156199"/>
              </a:xfrm>
            </p:grpSpPr>
            <p:pic>
              <p:nvPicPr>
                <p:cNvPr id="261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61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62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62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62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62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62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634" name="Group"/>
            <p:cNvGrpSpPr/>
            <p:nvPr/>
          </p:nvGrpSpPr>
          <p:grpSpPr>
            <a:xfrm flipH="1">
              <a:off x="0" y="4057648"/>
              <a:ext cx="1270000" cy="1270001"/>
              <a:chOff x="0" y="0"/>
              <a:chExt cx="1270000" cy="1270000"/>
            </a:xfrm>
          </p:grpSpPr>
          <p:sp>
            <p:nvSpPr>
              <p:cNvPr id="26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33" name="Group"/>
              <p:cNvGrpSpPr/>
              <p:nvPr/>
            </p:nvGrpSpPr>
            <p:grpSpPr>
              <a:xfrm>
                <a:off x="47624" y="74251"/>
                <a:ext cx="1174751" cy="1129000"/>
                <a:chOff x="0" y="0"/>
                <a:chExt cx="1174749" cy="1128998"/>
              </a:xfrm>
            </p:grpSpPr>
            <p:pic>
              <p:nvPicPr>
                <p:cNvPr id="262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62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63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63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63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641" name="Group"/>
            <p:cNvGrpSpPr/>
            <p:nvPr/>
          </p:nvGrpSpPr>
          <p:grpSpPr>
            <a:xfrm flipH="1">
              <a:off x="0" y="5414431"/>
              <a:ext cx="1270000" cy="1270001"/>
              <a:chOff x="0" y="0"/>
              <a:chExt cx="1270000" cy="1270000"/>
            </a:xfrm>
          </p:grpSpPr>
          <p:sp>
            <p:nvSpPr>
              <p:cNvPr id="26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40" name="Group"/>
              <p:cNvGrpSpPr/>
              <p:nvPr/>
            </p:nvGrpSpPr>
            <p:grpSpPr>
              <a:xfrm>
                <a:off x="47625" y="45767"/>
                <a:ext cx="1174751" cy="1178466"/>
                <a:chOff x="0" y="0"/>
                <a:chExt cx="1174750" cy="1178465"/>
              </a:xfrm>
            </p:grpSpPr>
            <p:pic>
              <p:nvPicPr>
                <p:cNvPr id="263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63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63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63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650" name="Group"/>
            <p:cNvGrpSpPr/>
            <p:nvPr/>
          </p:nvGrpSpPr>
          <p:grpSpPr>
            <a:xfrm flipH="1">
              <a:off x="0" y="2713565"/>
              <a:ext cx="1270000" cy="1270001"/>
              <a:chOff x="0" y="0"/>
              <a:chExt cx="1270000" cy="1270000"/>
            </a:xfrm>
          </p:grpSpPr>
          <p:sp>
            <p:nvSpPr>
              <p:cNvPr id="26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49" name="Group"/>
              <p:cNvGrpSpPr/>
              <p:nvPr/>
            </p:nvGrpSpPr>
            <p:grpSpPr>
              <a:xfrm>
                <a:off x="63500" y="30985"/>
                <a:ext cx="1111251" cy="1217225"/>
                <a:chOff x="0" y="0"/>
                <a:chExt cx="1111250" cy="1217223"/>
              </a:xfrm>
            </p:grpSpPr>
            <p:pic>
              <p:nvPicPr>
                <p:cNvPr id="264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64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64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64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64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64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684" name="Group"/>
          <p:cNvGrpSpPr/>
          <p:nvPr/>
        </p:nvGrpSpPr>
        <p:grpSpPr>
          <a:xfrm flipH="1">
            <a:off x="1515780" y="571689"/>
            <a:ext cx="10062315" cy="8620785"/>
            <a:chOff x="0" y="0"/>
            <a:chExt cx="10062314" cy="8620783"/>
          </a:xfrm>
        </p:grpSpPr>
        <p:grpSp>
          <p:nvGrpSpPr>
            <p:cNvPr id="2672" name="Group"/>
            <p:cNvGrpSpPr/>
            <p:nvPr/>
          </p:nvGrpSpPr>
          <p:grpSpPr>
            <a:xfrm>
              <a:off x="0" y="1379668"/>
              <a:ext cx="2321633" cy="3185812"/>
              <a:chOff x="0" y="0"/>
              <a:chExt cx="2321632" cy="3185811"/>
            </a:xfrm>
          </p:grpSpPr>
          <p:pic>
            <p:nvPicPr>
              <p:cNvPr id="2652"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2653"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2654"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2655"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2656"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2657"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2658"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2659"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2660"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2661"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2662"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2663"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2664"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2665"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2666"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2667"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2668"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2669"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2670"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2671"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2683" name="Group"/>
            <p:cNvGrpSpPr/>
            <p:nvPr/>
          </p:nvGrpSpPr>
          <p:grpSpPr>
            <a:xfrm>
              <a:off x="9235783" y="-1"/>
              <a:ext cx="826532" cy="8620785"/>
              <a:chOff x="0" y="0"/>
              <a:chExt cx="826530" cy="8620783"/>
            </a:xfrm>
          </p:grpSpPr>
          <p:pic>
            <p:nvPicPr>
              <p:cNvPr id="2673"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2674"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2675"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2676"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2677"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2678"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2679"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2680"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2681"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2682"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grpSp>
      <p:grpSp>
        <p:nvGrpSpPr>
          <p:cNvPr id="2692" name="Group"/>
          <p:cNvGrpSpPr/>
          <p:nvPr/>
        </p:nvGrpSpPr>
        <p:grpSpPr>
          <a:xfrm>
            <a:off x="3059098" y="8276496"/>
            <a:ext cx="6873904" cy="1268318"/>
            <a:chOff x="0" y="0"/>
            <a:chExt cx="6873902" cy="1268316"/>
          </a:xfrm>
        </p:grpSpPr>
        <p:pic>
          <p:nvPicPr>
            <p:cNvPr id="2685" name="Image" descr="Image"/>
            <p:cNvPicPr>
              <a:picLocks noChangeAspect="1"/>
            </p:cNvPicPr>
            <p:nvPr/>
          </p:nvPicPr>
          <p:blipFill>
            <a:blip r:embed="rId35">
              <a:extLst/>
            </a:blip>
            <a:stretch>
              <a:fillRect/>
            </a:stretch>
          </p:blipFill>
          <p:spPr>
            <a:xfrm flipH="1">
              <a:off x="2301773" y="319473"/>
              <a:ext cx="630479" cy="635822"/>
            </a:xfrm>
            <a:prstGeom prst="rect">
              <a:avLst/>
            </a:prstGeom>
            <a:ln w="12700" cap="flat">
              <a:noFill/>
              <a:miter lim="400000"/>
            </a:ln>
            <a:effectLst/>
          </p:spPr>
        </p:pic>
        <p:pic>
          <p:nvPicPr>
            <p:cNvPr id="2686" name="Image" descr="Image"/>
            <p:cNvPicPr>
              <a:picLocks noChangeAspect="1"/>
            </p:cNvPicPr>
            <p:nvPr/>
          </p:nvPicPr>
          <p:blipFill>
            <a:blip r:embed="rId36">
              <a:extLst/>
            </a:blip>
            <a:stretch>
              <a:fillRect/>
            </a:stretch>
          </p:blipFill>
          <p:spPr>
            <a:xfrm flipH="1">
              <a:off x="1307743" y="166813"/>
              <a:ext cx="941142" cy="941142"/>
            </a:xfrm>
            <a:prstGeom prst="rect">
              <a:avLst/>
            </a:prstGeom>
            <a:ln w="12700" cap="flat">
              <a:noFill/>
              <a:miter lim="400000"/>
            </a:ln>
            <a:effectLst/>
          </p:spPr>
        </p:pic>
        <p:pic>
          <p:nvPicPr>
            <p:cNvPr id="2687" name="Image" descr="Image"/>
            <p:cNvPicPr>
              <a:picLocks noChangeAspect="1"/>
            </p:cNvPicPr>
            <p:nvPr/>
          </p:nvPicPr>
          <p:blipFill>
            <a:blip r:embed="rId37">
              <a:extLst/>
            </a:blip>
            <a:stretch>
              <a:fillRect/>
            </a:stretch>
          </p:blipFill>
          <p:spPr>
            <a:xfrm flipH="1">
              <a:off x="0" y="6451"/>
              <a:ext cx="1254855" cy="1261866"/>
            </a:xfrm>
            <a:prstGeom prst="rect">
              <a:avLst/>
            </a:prstGeom>
            <a:ln w="12700" cap="flat">
              <a:noFill/>
              <a:miter lim="400000"/>
            </a:ln>
            <a:effectLst/>
          </p:spPr>
        </p:pic>
        <p:pic>
          <p:nvPicPr>
            <p:cNvPr id="2688" name="Image" descr="Image"/>
            <p:cNvPicPr>
              <a:picLocks noChangeAspect="1"/>
            </p:cNvPicPr>
            <p:nvPr/>
          </p:nvPicPr>
          <p:blipFill>
            <a:blip r:embed="rId38">
              <a:extLst/>
            </a:blip>
            <a:stretch>
              <a:fillRect/>
            </a:stretch>
          </p:blipFill>
          <p:spPr>
            <a:xfrm>
              <a:off x="2929825" y="344953"/>
              <a:ext cx="987839" cy="571959"/>
            </a:xfrm>
            <a:prstGeom prst="rect">
              <a:avLst/>
            </a:prstGeom>
            <a:ln w="12700" cap="flat">
              <a:noFill/>
              <a:miter lim="400000"/>
            </a:ln>
            <a:effectLst/>
          </p:spPr>
        </p:pic>
        <p:pic>
          <p:nvPicPr>
            <p:cNvPr id="2689" name="Image" descr="Image"/>
            <p:cNvPicPr>
              <a:picLocks noChangeAspect="1"/>
            </p:cNvPicPr>
            <p:nvPr/>
          </p:nvPicPr>
          <p:blipFill>
            <a:blip r:embed="rId39">
              <a:extLst/>
            </a:blip>
            <a:stretch>
              <a:fillRect/>
            </a:stretch>
          </p:blipFill>
          <p:spPr>
            <a:xfrm flipH="1">
              <a:off x="5619047" y="0"/>
              <a:ext cx="1254856" cy="1261866"/>
            </a:xfrm>
            <a:prstGeom prst="rect">
              <a:avLst/>
            </a:prstGeom>
            <a:ln w="12700" cap="flat">
              <a:noFill/>
              <a:miter lim="400000"/>
            </a:ln>
            <a:effectLst/>
          </p:spPr>
        </p:pic>
        <p:pic>
          <p:nvPicPr>
            <p:cNvPr id="2690" name="Image" descr="Image"/>
            <p:cNvPicPr>
              <a:picLocks noChangeAspect="1"/>
            </p:cNvPicPr>
            <p:nvPr/>
          </p:nvPicPr>
          <p:blipFill>
            <a:blip r:embed="rId40">
              <a:extLst/>
            </a:blip>
            <a:stretch>
              <a:fillRect/>
            </a:stretch>
          </p:blipFill>
          <p:spPr>
            <a:xfrm flipH="1">
              <a:off x="4633634" y="160361"/>
              <a:ext cx="941142" cy="941142"/>
            </a:xfrm>
            <a:prstGeom prst="rect">
              <a:avLst/>
            </a:prstGeom>
            <a:ln w="12700" cap="flat">
              <a:noFill/>
              <a:miter lim="400000"/>
            </a:ln>
            <a:effectLst/>
          </p:spPr>
        </p:pic>
        <p:pic>
          <p:nvPicPr>
            <p:cNvPr id="2691" name="Image" descr="Image"/>
            <p:cNvPicPr>
              <a:picLocks noChangeAspect="1"/>
            </p:cNvPicPr>
            <p:nvPr/>
          </p:nvPicPr>
          <p:blipFill>
            <a:blip r:embed="rId41">
              <a:extLst/>
            </a:blip>
            <a:stretch>
              <a:fillRect/>
            </a:stretch>
          </p:blipFill>
          <p:spPr>
            <a:xfrm flipH="1">
              <a:off x="3961935" y="314560"/>
              <a:ext cx="627429" cy="63274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696" name="S_D_DS"/>
          <p:cNvSpPr txBox="1"/>
          <p:nvPr>
            <p:ph type="title" idx="4294967295"/>
          </p:nvPr>
        </p:nvSpPr>
        <p:spPr>
          <a:xfrm>
            <a:off x="1270000" y="-3466454"/>
            <a:ext cx="10464800" cy="3302001"/>
          </a:xfrm>
          <a:prstGeom prst="rect">
            <a:avLst/>
          </a:prstGeom>
        </p:spPr>
        <p:txBody>
          <a:bodyPr anchor="b"/>
          <a:lstStyle/>
          <a:p>
            <a:pPr/>
            <a:r>
              <a:t>S_D_DS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699" name="Intro: S_D_DS"/>
          <p:cNvSpPr txBox="1"/>
          <p:nvPr>
            <p:ph type="title" idx="4294967295"/>
          </p:nvPr>
        </p:nvSpPr>
        <p:spPr>
          <a:xfrm>
            <a:off x="1270000" y="-3466454"/>
            <a:ext cx="10464800" cy="3302001"/>
          </a:xfrm>
          <a:prstGeom prst="rect">
            <a:avLst/>
          </a:prstGeom>
        </p:spPr>
        <p:txBody>
          <a:bodyPr anchor="b"/>
          <a:lstStyle/>
          <a:p>
            <a:pPr/>
            <a:r>
              <a:t>Intro: S_D_DS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2704"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2709"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
        <p:nvSpPr>
          <p:cNvPr id="271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1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71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1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763" name="Group"/>
          <p:cNvGrpSpPr/>
          <p:nvPr/>
        </p:nvGrpSpPr>
        <p:grpSpPr>
          <a:xfrm>
            <a:off x="143751" y="171451"/>
            <a:ext cx="1270001" cy="9410697"/>
            <a:chOff x="0" y="0"/>
            <a:chExt cx="1270000" cy="9410696"/>
          </a:xfrm>
        </p:grpSpPr>
        <p:grpSp>
          <p:nvGrpSpPr>
            <p:cNvPr id="2722" name="Group"/>
            <p:cNvGrpSpPr/>
            <p:nvPr/>
          </p:nvGrpSpPr>
          <p:grpSpPr>
            <a:xfrm flipH="1">
              <a:off x="0" y="0"/>
              <a:ext cx="1270000" cy="1270000"/>
              <a:chOff x="0" y="0"/>
              <a:chExt cx="1270000" cy="1270000"/>
            </a:xfrm>
          </p:grpSpPr>
          <p:sp>
            <p:nvSpPr>
              <p:cNvPr id="27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21" name="Group"/>
              <p:cNvGrpSpPr/>
              <p:nvPr/>
            </p:nvGrpSpPr>
            <p:grpSpPr>
              <a:xfrm>
                <a:off x="46001" y="46001"/>
                <a:ext cx="1177998" cy="1177998"/>
                <a:chOff x="0" y="0"/>
                <a:chExt cx="1177997" cy="1177997"/>
              </a:xfrm>
            </p:grpSpPr>
            <p:pic>
              <p:nvPicPr>
                <p:cNvPr id="271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72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725" name="Group"/>
            <p:cNvGrpSpPr/>
            <p:nvPr/>
          </p:nvGrpSpPr>
          <p:grpSpPr>
            <a:xfrm flipH="1">
              <a:off x="0" y="6776780"/>
              <a:ext cx="1270000" cy="1270001"/>
              <a:chOff x="0" y="0"/>
              <a:chExt cx="1270000" cy="1270000"/>
            </a:xfrm>
          </p:grpSpPr>
          <p:sp>
            <p:nvSpPr>
              <p:cNvPr id="27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72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728" name="Group"/>
            <p:cNvGrpSpPr/>
            <p:nvPr/>
          </p:nvGrpSpPr>
          <p:grpSpPr>
            <a:xfrm flipH="1">
              <a:off x="0" y="8140696"/>
              <a:ext cx="1270000" cy="1270001"/>
              <a:chOff x="0" y="0"/>
              <a:chExt cx="1270000" cy="1270000"/>
            </a:xfrm>
          </p:grpSpPr>
          <p:sp>
            <p:nvSpPr>
              <p:cNvPr id="27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72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738" name="Group"/>
            <p:cNvGrpSpPr/>
            <p:nvPr/>
          </p:nvGrpSpPr>
          <p:grpSpPr>
            <a:xfrm flipH="1">
              <a:off x="0" y="1356782"/>
              <a:ext cx="1270000" cy="1270001"/>
              <a:chOff x="0" y="0"/>
              <a:chExt cx="1270000" cy="1270000"/>
            </a:xfrm>
          </p:grpSpPr>
          <p:sp>
            <p:nvSpPr>
              <p:cNvPr id="27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37" name="Group"/>
              <p:cNvGrpSpPr/>
              <p:nvPr/>
            </p:nvGrpSpPr>
            <p:grpSpPr>
              <a:xfrm flipH="1">
                <a:off x="47625" y="56900"/>
                <a:ext cx="1174751" cy="1156200"/>
                <a:chOff x="0" y="0"/>
                <a:chExt cx="1174749" cy="1156199"/>
              </a:xfrm>
            </p:grpSpPr>
            <p:pic>
              <p:nvPicPr>
                <p:cNvPr id="273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73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73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73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73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73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73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746" name="Group"/>
            <p:cNvGrpSpPr/>
            <p:nvPr/>
          </p:nvGrpSpPr>
          <p:grpSpPr>
            <a:xfrm flipH="1">
              <a:off x="0" y="4057648"/>
              <a:ext cx="1270000" cy="1270001"/>
              <a:chOff x="0" y="0"/>
              <a:chExt cx="1270000" cy="1270000"/>
            </a:xfrm>
          </p:grpSpPr>
          <p:sp>
            <p:nvSpPr>
              <p:cNvPr id="27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45" name="Group"/>
              <p:cNvGrpSpPr/>
              <p:nvPr/>
            </p:nvGrpSpPr>
            <p:grpSpPr>
              <a:xfrm>
                <a:off x="47624" y="74251"/>
                <a:ext cx="1174751" cy="1129000"/>
                <a:chOff x="0" y="0"/>
                <a:chExt cx="1174749" cy="1128998"/>
              </a:xfrm>
            </p:grpSpPr>
            <p:pic>
              <p:nvPicPr>
                <p:cNvPr id="274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74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74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74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74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753" name="Group"/>
            <p:cNvGrpSpPr/>
            <p:nvPr/>
          </p:nvGrpSpPr>
          <p:grpSpPr>
            <a:xfrm flipH="1">
              <a:off x="0" y="5414431"/>
              <a:ext cx="1270000" cy="1270001"/>
              <a:chOff x="0" y="0"/>
              <a:chExt cx="1270000" cy="1270000"/>
            </a:xfrm>
          </p:grpSpPr>
          <p:sp>
            <p:nvSpPr>
              <p:cNvPr id="27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52" name="Group"/>
              <p:cNvGrpSpPr/>
              <p:nvPr/>
            </p:nvGrpSpPr>
            <p:grpSpPr>
              <a:xfrm>
                <a:off x="47625" y="45767"/>
                <a:ext cx="1174751" cy="1178466"/>
                <a:chOff x="0" y="0"/>
                <a:chExt cx="1174750" cy="1178465"/>
              </a:xfrm>
            </p:grpSpPr>
            <p:pic>
              <p:nvPicPr>
                <p:cNvPr id="274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74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75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75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762" name="Group"/>
            <p:cNvGrpSpPr/>
            <p:nvPr/>
          </p:nvGrpSpPr>
          <p:grpSpPr>
            <a:xfrm flipH="1">
              <a:off x="0" y="2713565"/>
              <a:ext cx="1270000" cy="1270001"/>
              <a:chOff x="0" y="0"/>
              <a:chExt cx="1270000" cy="1270000"/>
            </a:xfrm>
          </p:grpSpPr>
          <p:sp>
            <p:nvSpPr>
              <p:cNvPr id="27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61" name="Group"/>
              <p:cNvGrpSpPr/>
              <p:nvPr/>
            </p:nvGrpSpPr>
            <p:grpSpPr>
              <a:xfrm>
                <a:off x="63500" y="30985"/>
                <a:ext cx="1111251" cy="1217225"/>
                <a:chOff x="0" y="0"/>
                <a:chExt cx="1111250" cy="1217223"/>
              </a:xfrm>
            </p:grpSpPr>
            <p:pic>
              <p:nvPicPr>
                <p:cNvPr id="275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75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75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75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75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76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809" name="Group"/>
          <p:cNvGrpSpPr/>
          <p:nvPr/>
        </p:nvGrpSpPr>
        <p:grpSpPr>
          <a:xfrm>
            <a:off x="11578348" y="171451"/>
            <a:ext cx="1270001" cy="9410698"/>
            <a:chOff x="0" y="0"/>
            <a:chExt cx="1270000" cy="9410696"/>
          </a:xfrm>
        </p:grpSpPr>
        <p:grpSp>
          <p:nvGrpSpPr>
            <p:cNvPr id="2768" name="Group"/>
            <p:cNvGrpSpPr/>
            <p:nvPr/>
          </p:nvGrpSpPr>
          <p:grpSpPr>
            <a:xfrm flipH="1">
              <a:off x="0" y="0"/>
              <a:ext cx="1270000" cy="1270000"/>
              <a:chOff x="0" y="0"/>
              <a:chExt cx="1270000" cy="1270000"/>
            </a:xfrm>
          </p:grpSpPr>
          <p:sp>
            <p:nvSpPr>
              <p:cNvPr id="27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67" name="Group"/>
              <p:cNvGrpSpPr/>
              <p:nvPr/>
            </p:nvGrpSpPr>
            <p:grpSpPr>
              <a:xfrm>
                <a:off x="46001" y="46001"/>
                <a:ext cx="1177998" cy="1177998"/>
                <a:chOff x="0" y="0"/>
                <a:chExt cx="1177997" cy="1177997"/>
              </a:xfrm>
            </p:grpSpPr>
            <p:pic>
              <p:nvPicPr>
                <p:cNvPr id="276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76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771" name="Group"/>
            <p:cNvGrpSpPr/>
            <p:nvPr/>
          </p:nvGrpSpPr>
          <p:grpSpPr>
            <a:xfrm flipH="1">
              <a:off x="0" y="6776780"/>
              <a:ext cx="1270000" cy="1270001"/>
              <a:chOff x="0" y="0"/>
              <a:chExt cx="1270000" cy="1270000"/>
            </a:xfrm>
          </p:grpSpPr>
          <p:sp>
            <p:nvSpPr>
              <p:cNvPr id="27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77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774" name="Group"/>
            <p:cNvGrpSpPr/>
            <p:nvPr/>
          </p:nvGrpSpPr>
          <p:grpSpPr>
            <a:xfrm flipH="1">
              <a:off x="0" y="8140696"/>
              <a:ext cx="1270000" cy="1270001"/>
              <a:chOff x="0" y="0"/>
              <a:chExt cx="1270000" cy="1270000"/>
            </a:xfrm>
          </p:grpSpPr>
          <p:sp>
            <p:nvSpPr>
              <p:cNvPr id="27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77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784" name="Group"/>
            <p:cNvGrpSpPr/>
            <p:nvPr/>
          </p:nvGrpSpPr>
          <p:grpSpPr>
            <a:xfrm flipH="1">
              <a:off x="0" y="1356782"/>
              <a:ext cx="1270000" cy="1270001"/>
              <a:chOff x="0" y="0"/>
              <a:chExt cx="1270000" cy="1270000"/>
            </a:xfrm>
          </p:grpSpPr>
          <p:sp>
            <p:nvSpPr>
              <p:cNvPr id="27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83" name="Group"/>
              <p:cNvGrpSpPr/>
              <p:nvPr/>
            </p:nvGrpSpPr>
            <p:grpSpPr>
              <a:xfrm flipH="1">
                <a:off x="47625" y="56900"/>
                <a:ext cx="1174751" cy="1156200"/>
                <a:chOff x="0" y="0"/>
                <a:chExt cx="1174749" cy="1156199"/>
              </a:xfrm>
            </p:grpSpPr>
            <p:pic>
              <p:nvPicPr>
                <p:cNvPr id="277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77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77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77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78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78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78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792" name="Group"/>
            <p:cNvGrpSpPr/>
            <p:nvPr/>
          </p:nvGrpSpPr>
          <p:grpSpPr>
            <a:xfrm flipH="1">
              <a:off x="0" y="4057648"/>
              <a:ext cx="1270000" cy="1270001"/>
              <a:chOff x="0" y="0"/>
              <a:chExt cx="1270000" cy="1270000"/>
            </a:xfrm>
          </p:grpSpPr>
          <p:sp>
            <p:nvSpPr>
              <p:cNvPr id="27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91" name="Group"/>
              <p:cNvGrpSpPr/>
              <p:nvPr/>
            </p:nvGrpSpPr>
            <p:grpSpPr>
              <a:xfrm>
                <a:off x="47624" y="74251"/>
                <a:ext cx="1174751" cy="1129000"/>
                <a:chOff x="0" y="0"/>
                <a:chExt cx="1174749" cy="1128998"/>
              </a:xfrm>
            </p:grpSpPr>
            <p:pic>
              <p:nvPicPr>
                <p:cNvPr id="278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78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78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78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79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799" name="Group"/>
            <p:cNvGrpSpPr/>
            <p:nvPr/>
          </p:nvGrpSpPr>
          <p:grpSpPr>
            <a:xfrm flipH="1">
              <a:off x="0" y="5414431"/>
              <a:ext cx="1270000" cy="1270001"/>
              <a:chOff x="0" y="0"/>
              <a:chExt cx="1270000" cy="1270000"/>
            </a:xfrm>
          </p:grpSpPr>
          <p:sp>
            <p:nvSpPr>
              <p:cNvPr id="27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98" name="Group"/>
              <p:cNvGrpSpPr/>
              <p:nvPr/>
            </p:nvGrpSpPr>
            <p:grpSpPr>
              <a:xfrm>
                <a:off x="47625" y="45767"/>
                <a:ext cx="1174751" cy="1178466"/>
                <a:chOff x="0" y="0"/>
                <a:chExt cx="1174750" cy="1178465"/>
              </a:xfrm>
            </p:grpSpPr>
            <p:pic>
              <p:nvPicPr>
                <p:cNvPr id="279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79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79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79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808" name="Group"/>
            <p:cNvGrpSpPr/>
            <p:nvPr/>
          </p:nvGrpSpPr>
          <p:grpSpPr>
            <a:xfrm flipH="1">
              <a:off x="0" y="2713565"/>
              <a:ext cx="1270000" cy="1270001"/>
              <a:chOff x="0" y="0"/>
              <a:chExt cx="1270000" cy="1270000"/>
            </a:xfrm>
          </p:grpSpPr>
          <p:sp>
            <p:nvSpPr>
              <p:cNvPr id="28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07" name="Group"/>
              <p:cNvGrpSpPr/>
              <p:nvPr/>
            </p:nvGrpSpPr>
            <p:grpSpPr>
              <a:xfrm>
                <a:off x="63500" y="30985"/>
                <a:ext cx="1111251" cy="1217225"/>
                <a:chOff x="0" y="0"/>
                <a:chExt cx="1111250" cy="1217223"/>
              </a:xfrm>
            </p:grpSpPr>
            <p:pic>
              <p:nvPicPr>
                <p:cNvPr id="280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80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80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80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80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80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3" name="Size"/>
          <p:cNvSpPr txBox="1"/>
          <p:nvPr>
            <p:ph type="ctrTitle"/>
          </p:nvPr>
        </p:nvSpPr>
        <p:spPr>
          <a:xfrm>
            <a:off x="1270000" y="-3466454"/>
            <a:ext cx="10464800" cy="3302001"/>
          </a:xfrm>
          <a:prstGeom prst="rect">
            <a:avLst/>
          </a:prstGeom>
        </p:spPr>
        <p:txBody>
          <a:bodyPr/>
          <a:lstStyle/>
          <a:p>
            <a:pPr/>
            <a:r>
              <a:t>Size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47" name="Group"/>
          <p:cNvGrpSpPr/>
          <p:nvPr/>
        </p:nvGrpSpPr>
        <p:grpSpPr>
          <a:xfrm flipH="1">
            <a:off x="4622494" y="5168072"/>
            <a:ext cx="3759812" cy="3784863"/>
            <a:chOff x="0" y="0"/>
            <a:chExt cx="3759811" cy="3784862"/>
          </a:xfrm>
        </p:grpSpPr>
        <p:pic>
          <p:nvPicPr>
            <p:cNvPr id="2817"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2818" name="Image" descr="Image"/>
            <p:cNvPicPr>
              <a:picLocks noChangeAspect="1"/>
            </p:cNvPicPr>
            <p:nvPr/>
          </p:nvPicPr>
          <p:blipFill>
            <a:blip r:embed="rId4">
              <a:extLst/>
            </a:blip>
            <a:stretch>
              <a:fillRect/>
            </a:stretch>
          </p:blipFill>
          <p:spPr>
            <a:xfrm>
              <a:off x="3137689" y="1520374"/>
              <a:ext cx="593563" cy="763152"/>
            </a:xfrm>
            <a:prstGeom prst="rect">
              <a:avLst/>
            </a:prstGeom>
            <a:ln w="12700" cap="flat">
              <a:noFill/>
              <a:miter lim="400000"/>
            </a:ln>
            <a:effectLst/>
          </p:spPr>
        </p:pic>
        <p:pic>
          <p:nvPicPr>
            <p:cNvPr id="2819" name="Image" descr="Image"/>
            <p:cNvPicPr>
              <a:picLocks noChangeAspect="1"/>
            </p:cNvPicPr>
            <p:nvPr/>
          </p:nvPicPr>
          <p:blipFill>
            <a:blip r:embed="rId5">
              <a:extLst/>
            </a:blip>
            <a:stretch>
              <a:fillRect/>
            </a:stretch>
          </p:blipFill>
          <p:spPr>
            <a:xfrm>
              <a:off x="659316" y="3115494"/>
              <a:ext cx="542799" cy="645066"/>
            </a:xfrm>
            <a:prstGeom prst="rect">
              <a:avLst/>
            </a:prstGeom>
            <a:ln w="12700" cap="flat">
              <a:noFill/>
              <a:miter lim="400000"/>
            </a:ln>
            <a:effectLst/>
          </p:spPr>
        </p:pic>
        <p:pic>
          <p:nvPicPr>
            <p:cNvPr id="2820"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2821"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2822" name="Image" descr="Image"/>
            <p:cNvPicPr>
              <a:picLocks noChangeAspect="1"/>
            </p:cNvPicPr>
            <p:nvPr/>
          </p:nvPicPr>
          <p:blipFill>
            <a:blip r:embed="rId8">
              <a:extLst/>
            </a:blip>
            <a:stretch>
              <a:fillRect/>
            </a:stretch>
          </p:blipFill>
          <p:spPr>
            <a:xfrm>
              <a:off x="2569701" y="1527691"/>
              <a:ext cx="464465" cy="660969"/>
            </a:xfrm>
            <a:prstGeom prst="rect">
              <a:avLst/>
            </a:prstGeom>
            <a:ln w="12700" cap="flat">
              <a:noFill/>
              <a:miter lim="400000"/>
            </a:ln>
            <a:effectLst/>
          </p:spPr>
        </p:pic>
        <p:pic>
          <p:nvPicPr>
            <p:cNvPr id="2823" name="Image" descr="Image"/>
            <p:cNvPicPr>
              <a:picLocks noChangeAspect="1"/>
            </p:cNvPicPr>
            <p:nvPr/>
          </p:nvPicPr>
          <p:blipFill>
            <a:blip r:embed="rId9">
              <a:extLst/>
            </a:blip>
            <a:stretch>
              <a:fillRect/>
            </a:stretch>
          </p:blipFill>
          <p:spPr>
            <a:xfrm>
              <a:off x="3210266" y="794449"/>
              <a:ext cx="448407" cy="640581"/>
            </a:xfrm>
            <a:prstGeom prst="rect">
              <a:avLst/>
            </a:prstGeom>
            <a:ln w="12700" cap="flat">
              <a:noFill/>
              <a:miter lim="400000"/>
            </a:ln>
            <a:effectLst/>
          </p:spPr>
        </p:pic>
        <p:pic>
          <p:nvPicPr>
            <p:cNvPr id="2824"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2825"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2826" name="Image" descr="Image"/>
            <p:cNvPicPr>
              <a:picLocks noChangeAspect="1"/>
            </p:cNvPicPr>
            <p:nvPr/>
          </p:nvPicPr>
          <p:blipFill>
            <a:blip r:embed="rId12">
              <a:extLst/>
            </a:blip>
            <a:stretch>
              <a:fillRect/>
            </a:stretch>
          </p:blipFill>
          <p:spPr>
            <a:xfrm>
              <a:off x="2537013" y="21663"/>
              <a:ext cx="515514" cy="681215"/>
            </a:xfrm>
            <a:prstGeom prst="rect">
              <a:avLst/>
            </a:prstGeom>
            <a:ln w="12700" cap="flat">
              <a:noFill/>
              <a:miter lim="400000"/>
            </a:ln>
            <a:effectLst/>
          </p:spPr>
        </p:pic>
        <p:pic>
          <p:nvPicPr>
            <p:cNvPr id="2827"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2828"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2829"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2830"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2831"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2832"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2833"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2834"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2835" name="Image" descr="Image"/>
            <p:cNvPicPr>
              <a:picLocks noChangeAspect="1"/>
            </p:cNvPicPr>
            <p:nvPr/>
          </p:nvPicPr>
          <p:blipFill>
            <a:blip r:embed="rId21">
              <a:extLst/>
            </a:blip>
            <a:stretch>
              <a:fillRect/>
            </a:stretch>
          </p:blipFill>
          <p:spPr>
            <a:xfrm>
              <a:off x="2544857" y="780519"/>
              <a:ext cx="499826" cy="668441"/>
            </a:xfrm>
            <a:prstGeom prst="rect">
              <a:avLst/>
            </a:prstGeom>
            <a:ln w="12700" cap="flat">
              <a:noFill/>
              <a:miter lim="400000"/>
            </a:ln>
            <a:effectLst/>
          </p:spPr>
        </p:pic>
        <p:pic>
          <p:nvPicPr>
            <p:cNvPr id="2836"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2837"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2838" name="Image" descr="Image"/>
            <p:cNvPicPr>
              <a:picLocks noChangeAspect="1"/>
            </p:cNvPicPr>
            <p:nvPr/>
          </p:nvPicPr>
          <p:blipFill>
            <a:blip r:embed="rId23">
              <a:extLst/>
            </a:blip>
            <a:stretch>
              <a:fillRect/>
            </a:stretch>
          </p:blipFill>
          <p:spPr>
            <a:xfrm>
              <a:off x="1993979" y="2268463"/>
              <a:ext cx="373363" cy="668441"/>
            </a:xfrm>
            <a:prstGeom prst="rect">
              <a:avLst/>
            </a:prstGeom>
            <a:ln w="12700" cap="flat">
              <a:noFill/>
              <a:miter lim="400000"/>
            </a:ln>
            <a:effectLst/>
          </p:spPr>
        </p:pic>
        <p:pic>
          <p:nvPicPr>
            <p:cNvPr id="2839"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2840"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2841" name="Image" descr="Image"/>
            <p:cNvPicPr>
              <a:picLocks noChangeAspect="1"/>
            </p:cNvPicPr>
            <p:nvPr/>
          </p:nvPicPr>
          <p:blipFill>
            <a:blip r:embed="rId13">
              <a:extLst/>
            </a:blip>
            <a:stretch>
              <a:fillRect/>
            </a:stretch>
          </p:blipFill>
          <p:spPr>
            <a:xfrm>
              <a:off x="0" y="752469"/>
              <a:ext cx="584655" cy="724541"/>
            </a:xfrm>
            <a:prstGeom prst="rect">
              <a:avLst/>
            </a:prstGeom>
            <a:ln w="12700" cap="flat">
              <a:noFill/>
              <a:miter lim="400000"/>
            </a:ln>
            <a:effectLst/>
          </p:spPr>
        </p:pic>
        <p:pic>
          <p:nvPicPr>
            <p:cNvPr id="2842"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2843" name="Image" descr="Image"/>
            <p:cNvPicPr>
              <a:picLocks noChangeAspect="1"/>
            </p:cNvPicPr>
            <p:nvPr/>
          </p:nvPicPr>
          <p:blipFill>
            <a:blip r:embed="rId27">
              <a:extLst/>
            </a:blip>
            <a:stretch>
              <a:fillRect/>
            </a:stretch>
          </p:blipFill>
          <p:spPr>
            <a:xfrm>
              <a:off x="3172172" y="2268463"/>
              <a:ext cx="587640" cy="668441"/>
            </a:xfrm>
            <a:prstGeom prst="rect">
              <a:avLst/>
            </a:prstGeom>
            <a:ln w="12700" cap="flat">
              <a:noFill/>
              <a:miter lim="400000"/>
            </a:ln>
            <a:effectLst/>
          </p:spPr>
        </p:pic>
        <p:pic>
          <p:nvPicPr>
            <p:cNvPr id="2844" name="Image" descr="Image"/>
            <p:cNvPicPr>
              <a:picLocks noChangeAspect="1"/>
            </p:cNvPicPr>
            <p:nvPr/>
          </p:nvPicPr>
          <p:blipFill>
            <a:blip r:embed="rId28">
              <a:extLst/>
            </a:blip>
            <a:stretch>
              <a:fillRect/>
            </a:stretch>
          </p:blipFill>
          <p:spPr>
            <a:xfrm>
              <a:off x="3210266" y="3117492"/>
              <a:ext cx="534391" cy="605351"/>
            </a:xfrm>
            <a:prstGeom prst="rect">
              <a:avLst/>
            </a:prstGeom>
            <a:ln w="12700" cap="flat">
              <a:noFill/>
              <a:miter lim="400000"/>
            </a:ln>
            <a:effectLst/>
          </p:spPr>
        </p:pic>
        <p:pic>
          <p:nvPicPr>
            <p:cNvPr id="2845"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2846" name="Image" descr="Image"/>
            <p:cNvPicPr>
              <a:picLocks noChangeAspect="1"/>
            </p:cNvPicPr>
            <p:nvPr/>
          </p:nvPicPr>
          <p:blipFill>
            <a:blip r:embed="rId29">
              <a:extLst/>
            </a:blip>
            <a:stretch>
              <a:fillRect/>
            </a:stretch>
          </p:blipFill>
          <p:spPr>
            <a:xfrm>
              <a:off x="2087" y="28050"/>
              <a:ext cx="535211" cy="668441"/>
            </a:xfrm>
            <a:prstGeom prst="rect">
              <a:avLst/>
            </a:prstGeom>
            <a:ln w="12700" cap="flat">
              <a:noFill/>
              <a:miter lim="400000"/>
            </a:ln>
            <a:effectLst/>
          </p:spPr>
        </p:pic>
      </p:grpSp>
      <p:pic>
        <p:nvPicPr>
          <p:cNvPr id="2848"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284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5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896" name="Group"/>
          <p:cNvGrpSpPr/>
          <p:nvPr/>
        </p:nvGrpSpPr>
        <p:grpSpPr>
          <a:xfrm>
            <a:off x="143751" y="171451"/>
            <a:ext cx="1270001" cy="9410697"/>
            <a:chOff x="0" y="0"/>
            <a:chExt cx="1270000" cy="9410696"/>
          </a:xfrm>
        </p:grpSpPr>
        <p:grpSp>
          <p:nvGrpSpPr>
            <p:cNvPr id="2855" name="Group"/>
            <p:cNvGrpSpPr/>
            <p:nvPr/>
          </p:nvGrpSpPr>
          <p:grpSpPr>
            <a:xfrm flipH="1">
              <a:off x="0" y="0"/>
              <a:ext cx="1270000" cy="1270000"/>
              <a:chOff x="0" y="0"/>
              <a:chExt cx="1270000" cy="1270000"/>
            </a:xfrm>
          </p:grpSpPr>
          <p:sp>
            <p:nvSpPr>
              <p:cNvPr id="28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54" name="Group"/>
              <p:cNvGrpSpPr/>
              <p:nvPr/>
            </p:nvGrpSpPr>
            <p:grpSpPr>
              <a:xfrm>
                <a:off x="46001" y="46001"/>
                <a:ext cx="1177998" cy="1177998"/>
                <a:chOff x="0" y="0"/>
                <a:chExt cx="1177997" cy="1177997"/>
              </a:xfrm>
            </p:grpSpPr>
            <p:pic>
              <p:nvPicPr>
                <p:cNvPr id="2852"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2853"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2858" name="Group"/>
            <p:cNvGrpSpPr/>
            <p:nvPr/>
          </p:nvGrpSpPr>
          <p:grpSpPr>
            <a:xfrm flipH="1">
              <a:off x="0" y="6776780"/>
              <a:ext cx="1270000" cy="1270001"/>
              <a:chOff x="0" y="0"/>
              <a:chExt cx="1270000" cy="1270000"/>
            </a:xfrm>
          </p:grpSpPr>
          <p:sp>
            <p:nvSpPr>
              <p:cNvPr id="28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857"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2861" name="Group"/>
            <p:cNvGrpSpPr/>
            <p:nvPr/>
          </p:nvGrpSpPr>
          <p:grpSpPr>
            <a:xfrm flipH="1">
              <a:off x="0" y="8140696"/>
              <a:ext cx="1270000" cy="1270001"/>
              <a:chOff x="0" y="0"/>
              <a:chExt cx="1270000" cy="1270000"/>
            </a:xfrm>
          </p:grpSpPr>
          <p:sp>
            <p:nvSpPr>
              <p:cNvPr id="28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860"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2871" name="Group"/>
            <p:cNvGrpSpPr/>
            <p:nvPr/>
          </p:nvGrpSpPr>
          <p:grpSpPr>
            <a:xfrm flipH="1">
              <a:off x="0" y="1356782"/>
              <a:ext cx="1270000" cy="1270001"/>
              <a:chOff x="0" y="0"/>
              <a:chExt cx="1270000" cy="1270000"/>
            </a:xfrm>
          </p:grpSpPr>
          <p:sp>
            <p:nvSpPr>
              <p:cNvPr id="28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70" name="Group"/>
              <p:cNvGrpSpPr/>
              <p:nvPr/>
            </p:nvGrpSpPr>
            <p:grpSpPr>
              <a:xfrm flipH="1">
                <a:off x="47625" y="56900"/>
                <a:ext cx="1174751" cy="1156200"/>
                <a:chOff x="0" y="0"/>
                <a:chExt cx="1174749" cy="1156199"/>
              </a:xfrm>
            </p:grpSpPr>
            <p:pic>
              <p:nvPicPr>
                <p:cNvPr id="2863"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2864"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2865"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2866"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2867"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2868"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2869"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2879" name="Group"/>
            <p:cNvGrpSpPr/>
            <p:nvPr/>
          </p:nvGrpSpPr>
          <p:grpSpPr>
            <a:xfrm flipH="1">
              <a:off x="0" y="4057648"/>
              <a:ext cx="1270000" cy="1270001"/>
              <a:chOff x="0" y="0"/>
              <a:chExt cx="1270000" cy="1270000"/>
            </a:xfrm>
          </p:grpSpPr>
          <p:sp>
            <p:nvSpPr>
              <p:cNvPr id="28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78" name="Group"/>
              <p:cNvGrpSpPr/>
              <p:nvPr/>
            </p:nvGrpSpPr>
            <p:grpSpPr>
              <a:xfrm>
                <a:off x="47624" y="74251"/>
                <a:ext cx="1174751" cy="1129000"/>
                <a:chOff x="0" y="0"/>
                <a:chExt cx="1174749" cy="1128998"/>
              </a:xfrm>
            </p:grpSpPr>
            <p:pic>
              <p:nvPicPr>
                <p:cNvPr id="2873"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2874"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2875"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2876"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2877"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2886" name="Group"/>
            <p:cNvGrpSpPr/>
            <p:nvPr/>
          </p:nvGrpSpPr>
          <p:grpSpPr>
            <a:xfrm flipH="1">
              <a:off x="0" y="5414431"/>
              <a:ext cx="1270000" cy="1270001"/>
              <a:chOff x="0" y="0"/>
              <a:chExt cx="1270000" cy="1270000"/>
            </a:xfrm>
          </p:grpSpPr>
          <p:sp>
            <p:nvSpPr>
              <p:cNvPr id="28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85" name="Group"/>
              <p:cNvGrpSpPr/>
              <p:nvPr/>
            </p:nvGrpSpPr>
            <p:grpSpPr>
              <a:xfrm>
                <a:off x="47625" y="45767"/>
                <a:ext cx="1174751" cy="1178466"/>
                <a:chOff x="0" y="0"/>
                <a:chExt cx="1174750" cy="1178465"/>
              </a:xfrm>
            </p:grpSpPr>
            <p:pic>
              <p:nvPicPr>
                <p:cNvPr id="2881"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2882"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2883"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2884"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2895" name="Group"/>
            <p:cNvGrpSpPr/>
            <p:nvPr/>
          </p:nvGrpSpPr>
          <p:grpSpPr>
            <a:xfrm flipH="1">
              <a:off x="0" y="2713565"/>
              <a:ext cx="1270000" cy="1270001"/>
              <a:chOff x="0" y="0"/>
              <a:chExt cx="1270000" cy="1270000"/>
            </a:xfrm>
          </p:grpSpPr>
          <p:sp>
            <p:nvSpPr>
              <p:cNvPr id="28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94" name="Group"/>
              <p:cNvGrpSpPr/>
              <p:nvPr/>
            </p:nvGrpSpPr>
            <p:grpSpPr>
              <a:xfrm>
                <a:off x="63500" y="30985"/>
                <a:ext cx="1111251" cy="1217225"/>
                <a:chOff x="0" y="0"/>
                <a:chExt cx="1111250" cy="1217223"/>
              </a:xfrm>
            </p:grpSpPr>
            <p:pic>
              <p:nvPicPr>
                <p:cNvPr id="2888"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2889"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2890"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2891"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2892"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2893"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942" name="Group"/>
          <p:cNvGrpSpPr/>
          <p:nvPr/>
        </p:nvGrpSpPr>
        <p:grpSpPr>
          <a:xfrm>
            <a:off x="11578348" y="171451"/>
            <a:ext cx="1270001" cy="9410698"/>
            <a:chOff x="0" y="0"/>
            <a:chExt cx="1270000" cy="9410696"/>
          </a:xfrm>
        </p:grpSpPr>
        <p:grpSp>
          <p:nvGrpSpPr>
            <p:cNvPr id="2901" name="Group"/>
            <p:cNvGrpSpPr/>
            <p:nvPr/>
          </p:nvGrpSpPr>
          <p:grpSpPr>
            <a:xfrm flipH="1">
              <a:off x="0" y="0"/>
              <a:ext cx="1270000" cy="1270000"/>
              <a:chOff x="0" y="0"/>
              <a:chExt cx="1270000" cy="1270000"/>
            </a:xfrm>
          </p:grpSpPr>
          <p:sp>
            <p:nvSpPr>
              <p:cNvPr id="28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00" name="Group"/>
              <p:cNvGrpSpPr/>
              <p:nvPr/>
            </p:nvGrpSpPr>
            <p:grpSpPr>
              <a:xfrm>
                <a:off x="46001" y="46001"/>
                <a:ext cx="1177998" cy="1177998"/>
                <a:chOff x="0" y="0"/>
                <a:chExt cx="1177997" cy="1177997"/>
              </a:xfrm>
            </p:grpSpPr>
            <p:pic>
              <p:nvPicPr>
                <p:cNvPr id="2898"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2899"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2904" name="Group"/>
            <p:cNvGrpSpPr/>
            <p:nvPr/>
          </p:nvGrpSpPr>
          <p:grpSpPr>
            <a:xfrm flipH="1">
              <a:off x="0" y="6776780"/>
              <a:ext cx="1270000" cy="1270001"/>
              <a:chOff x="0" y="0"/>
              <a:chExt cx="1270000" cy="1270000"/>
            </a:xfrm>
          </p:grpSpPr>
          <p:sp>
            <p:nvSpPr>
              <p:cNvPr id="29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903"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2907" name="Group"/>
            <p:cNvGrpSpPr/>
            <p:nvPr/>
          </p:nvGrpSpPr>
          <p:grpSpPr>
            <a:xfrm flipH="1">
              <a:off x="0" y="8140696"/>
              <a:ext cx="1270000" cy="1270001"/>
              <a:chOff x="0" y="0"/>
              <a:chExt cx="1270000" cy="1270000"/>
            </a:xfrm>
          </p:grpSpPr>
          <p:sp>
            <p:nvSpPr>
              <p:cNvPr id="29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906"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2917" name="Group"/>
            <p:cNvGrpSpPr/>
            <p:nvPr/>
          </p:nvGrpSpPr>
          <p:grpSpPr>
            <a:xfrm flipH="1">
              <a:off x="0" y="1356782"/>
              <a:ext cx="1270000" cy="1270001"/>
              <a:chOff x="0" y="0"/>
              <a:chExt cx="1270000" cy="1270000"/>
            </a:xfrm>
          </p:grpSpPr>
          <p:sp>
            <p:nvSpPr>
              <p:cNvPr id="29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16" name="Group"/>
              <p:cNvGrpSpPr/>
              <p:nvPr/>
            </p:nvGrpSpPr>
            <p:grpSpPr>
              <a:xfrm flipH="1">
                <a:off x="47625" y="56900"/>
                <a:ext cx="1174751" cy="1156200"/>
                <a:chOff x="0" y="0"/>
                <a:chExt cx="1174749" cy="1156199"/>
              </a:xfrm>
            </p:grpSpPr>
            <p:pic>
              <p:nvPicPr>
                <p:cNvPr id="2909"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2910"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2911"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2912"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2913"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2914"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2915"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2925" name="Group"/>
            <p:cNvGrpSpPr/>
            <p:nvPr/>
          </p:nvGrpSpPr>
          <p:grpSpPr>
            <a:xfrm flipH="1">
              <a:off x="0" y="4057648"/>
              <a:ext cx="1270000" cy="1270001"/>
              <a:chOff x="0" y="0"/>
              <a:chExt cx="1270000" cy="1270000"/>
            </a:xfrm>
          </p:grpSpPr>
          <p:sp>
            <p:nvSpPr>
              <p:cNvPr id="29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24" name="Group"/>
              <p:cNvGrpSpPr/>
              <p:nvPr/>
            </p:nvGrpSpPr>
            <p:grpSpPr>
              <a:xfrm>
                <a:off x="47624" y="74251"/>
                <a:ext cx="1174751" cy="1129000"/>
                <a:chOff x="0" y="0"/>
                <a:chExt cx="1174749" cy="1128998"/>
              </a:xfrm>
            </p:grpSpPr>
            <p:pic>
              <p:nvPicPr>
                <p:cNvPr id="2919"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2920"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2921"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2922"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2923"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2932" name="Group"/>
            <p:cNvGrpSpPr/>
            <p:nvPr/>
          </p:nvGrpSpPr>
          <p:grpSpPr>
            <a:xfrm flipH="1">
              <a:off x="0" y="5414431"/>
              <a:ext cx="1270000" cy="1270001"/>
              <a:chOff x="0" y="0"/>
              <a:chExt cx="1270000" cy="1270000"/>
            </a:xfrm>
          </p:grpSpPr>
          <p:sp>
            <p:nvSpPr>
              <p:cNvPr id="29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31" name="Group"/>
              <p:cNvGrpSpPr/>
              <p:nvPr/>
            </p:nvGrpSpPr>
            <p:grpSpPr>
              <a:xfrm>
                <a:off x="47625" y="45767"/>
                <a:ext cx="1174751" cy="1178466"/>
                <a:chOff x="0" y="0"/>
                <a:chExt cx="1174750" cy="1178465"/>
              </a:xfrm>
            </p:grpSpPr>
            <p:pic>
              <p:nvPicPr>
                <p:cNvPr id="2927"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2928"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2929"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2930"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2941" name="Group"/>
            <p:cNvGrpSpPr/>
            <p:nvPr/>
          </p:nvGrpSpPr>
          <p:grpSpPr>
            <a:xfrm flipH="1">
              <a:off x="0" y="2713565"/>
              <a:ext cx="1270000" cy="1270001"/>
              <a:chOff x="0" y="0"/>
              <a:chExt cx="1270000" cy="1270000"/>
            </a:xfrm>
          </p:grpSpPr>
          <p:sp>
            <p:nvSpPr>
              <p:cNvPr id="29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40" name="Group"/>
              <p:cNvGrpSpPr/>
              <p:nvPr/>
            </p:nvGrpSpPr>
            <p:grpSpPr>
              <a:xfrm>
                <a:off x="63500" y="30985"/>
                <a:ext cx="1111251" cy="1217225"/>
                <a:chOff x="0" y="0"/>
                <a:chExt cx="1111250" cy="1217223"/>
              </a:xfrm>
            </p:grpSpPr>
            <p:pic>
              <p:nvPicPr>
                <p:cNvPr id="2934"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2935"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2936"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2937"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2938"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2939"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94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4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994" name="Group"/>
          <p:cNvGrpSpPr/>
          <p:nvPr/>
        </p:nvGrpSpPr>
        <p:grpSpPr>
          <a:xfrm>
            <a:off x="143751" y="171451"/>
            <a:ext cx="1270001" cy="9410697"/>
            <a:chOff x="0" y="0"/>
            <a:chExt cx="1270000" cy="9410696"/>
          </a:xfrm>
        </p:grpSpPr>
        <p:grpSp>
          <p:nvGrpSpPr>
            <p:cNvPr id="2953" name="Group"/>
            <p:cNvGrpSpPr/>
            <p:nvPr/>
          </p:nvGrpSpPr>
          <p:grpSpPr>
            <a:xfrm flipH="1">
              <a:off x="0" y="0"/>
              <a:ext cx="1270000" cy="1270000"/>
              <a:chOff x="0" y="0"/>
              <a:chExt cx="1270000" cy="1270000"/>
            </a:xfrm>
          </p:grpSpPr>
          <p:sp>
            <p:nvSpPr>
              <p:cNvPr id="29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52" name="Group"/>
              <p:cNvGrpSpPr/>
              <p:nvPr/>
            </p:nvGrpSpPr>
            <p:grpSpPr>
              <a:xfrm>
                <a:off x="46001" y="46001"/>
                <a:ext cx="1177998" cy="1177998"/>
                <a:chOff x="0" y="0"/>
                <a:chExt cx="1177997" cy="1177997"/>
              </a:xfrm>
            </p:grpSpPr>
            <p:pic>
              <p:nvPicPr>
                <p:cNvPr id="295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95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956" name="Group"/>
            <p:cNvGrpSpPr/>
            <p:nvPr/>
          </p:nvGrpSpPr>
          <p:grpSpPr>
            <a:xfrm flipH="1">
              <a:off x="0" y="6776780"/>
              <a:ext cx="1270000" cy="1270001"/>
              <a:chOff x="0" y="0"/>
              <a:chExt cx="1270000" cy="1270000"/>
            </a:xfrm>
          </p:grpSpPr>
          <p:sp>
            <p:nvSpPr>
              <p:cNvPr id="29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95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959" name="Group"/>
            <p:cNvGrpSpPr/>
            <p:nvPr/>
          </p:nvGrpSpPr>
          <p:grpSpPr>
            <a:xfrm flipH="1">
              <a:off x="0" y="8140696"/>
              <a:ext cx="1270000" cy="1270001"/>
              <a:chOff x="0" y="0"/>
              <a:chExt cx="1270000" cy="1270000"/>
            </a:xfrm>
          </p:grpSpPr>
          <p:sp>
            <p:nvSpPr>
              <p:cNvPr id="29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95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969" name="Group"/>
            <p:cNvGrpSpPr/>
            <p:nvPr/>
          </p:nvGrpSpPr>
          <p:grpSpPr>
            <a:xfrm flipH="1">
              <a:off x="0" y="1356782"/>
              <a:ext cx="1270000" cy="1270001"/>
              <a:chOff x="0" y="0"/>
              <a:chExt cx="1270000" cy="1270000"/>
            </a:xfrm>
          </p:grpSpPr>
          <p:sp>
            <p:nvSpPr>
              <p:cNvPr id="29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68" name="Group"/>
              <p:cNvGrpSpPr/>
              <p:nvPr/>
            </p:nvGrpSpPr>
            <p:grpSpPr>
              <a:xfrm flipH="1">
                <a:off x="47625" y="56900"/>
                <a:ext cx="1174751" cy="1156200"/>
                <a:chOff x="0" y="0"/>
                <a:chExt cx="1174749" cy="1156199"/>
              </a:xfrm>
            </p:grpSpPr>
            <p:pic>
              <p:nvPicPr>
                <p:cNvPr id="296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96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96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96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96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96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96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977" name="Group"/>
            <p:cNvGrpSpPr/>
            <p:nvPr/>
          </p:nvGrpSpPr>
          <p:grpSpPr>
            <a:xfrm flipH="1">
              <a:off x="0" y="4057648"/>
              <a:ext cx="1270000" cy="1270001"/>
              <a:chOff x="0" y="0"/>
              <a:chExt cx="1270000" cy="1270000"/>
            </a:xfrm>
          </p:grpSpPr>
          <p:sp>
            <p:nvSpPr>
              <p:cNvPr id="29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76" name="Group"/>
              <p:cNvGrpSpPr/>
              <p:nvPr/>
            </p:nvGrpSpPr>
            <p:grpSpPr>
              <a:xfrm>
                <a:off x="47624" y="74251"/>
                <a:ext cx="1174751" cy="1129000"/>
                <a:chOff x="0" y="0"/>
                <a:chExt cx="1174749" cy="1128998"/>
              </a:xfrm>
            </p:grpSpPr>
            <p:pic>
              <p:nvPicPr>
                <p:cNvPr id="297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97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97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97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97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984" name="Group"/>
            <p:cNvGrpSpPr/>
            <p:nvPr/>
          </p:nvGrpSpPr>
          <p:grpSpPr>
            <a:xfrm flipH="1">
              <a:off x="0" y="5414431"/>
              <a:ext cx="1270000" cy="1270001"/>
              <a:chOff x="0" y="0"/>
              <a:chExt cx="1270000" cy="1270000"/>
            </a:xfrm>
          </p:grpSpPr>
          <p:sp>
            <p:nvSpPr>
              <p:cNvPr id="29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83" name="Group"/>
              <p:cNvGrpSpPr/>
              <p:nvPr/>
            </p:nvGrpSpPr>
            <p:grpSpPr>
              <a:xfrm>
                <a:off x="47625" y="45767"/>
                <a:ext cx="1174751" cy="1178466"/>
                <a:chOff x="0" y="0"/>
                <a:chExt cx="1174750" cy="1178465"/>
              </a:xfrm>
            </p:grpSpPr>
            <p:pic>
              <p:nvPicPr>
                <p:cNvPr id="297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98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98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98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993" name="Group"/>
            <p:cNvGrpSpPr/>
            <p:nvPr/>
          </p:nvGrpSpPr>
          <p:grpSpPr>
            <a:xfrm flipH="1">
              <a:off x="0" y="2713565"/>
              <a:ext cx="1270000" cy="1270001"/>
              <a:chOff x="0" y="0"/>
              <a:chExt cx="1270000" cy="1270000"/>
            </a:xfrm>
          </p:grpSpPr>
          <p:sp>
            <p:nvSpPr>
              <p:cNvPr id="29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92" name="Group"/>
              <p:cNvGrpSpPr/>
              <p:nvPr/>
            </p:nvGrpSpPr>
            <p:grpSpPr>
              <a:xfrm>
                <a:off x="63500" y="30985"/>
                <a:ext cx="1111251" cy="1217225"/>
                <a:chOff x="0" y="0"/>
                <a:chExt cx="1111250" cy="1217223"/>
              </a:xfrm>
            </p:grpSpPr>
            <p:pic>
              <p:nvPicPr>
                <p:cNvPr id="298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98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98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98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99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99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040" name="Group"/>
          <p:cNvGrpSpPr/>
          <p:nvPr/>
        </p:nvGrpSpPr>
        <p:grpSpPr>
          <a:xfrm>
            <a:off x="11578348" y="171451"/>
            <a:ext cx="1270001" cy="9410698"/>
            <a:chOff x="0" y="0"/>
            <a:chExt cx="1270000" cy="9410696"/>
          </a:xfrm>
        </p:grpSpPr>
        <p:grpSp>
          <p:nvGrpSpPr>
            <p:cNvPr id="2999" name="Group"/>
            <p:cNvGrpSpPr/>
            <p:nvPr/>
          </p:nvGrpSpPr>
          <p:grpSpPr>
            <a:xfrm flipH="1">
              <a:off x="0" y="0"/>
              <a:ext cx="1270000" cy="1270000"/>
              <a:chOff x="0" y="0"/>
              <a:chExt cx="1270000" cy="1270000"/>
            </a:xfrm>
          </p:grpSpPr>
          <p:sp>
            <p:nvSpPr>
              <p:cNvPr id="29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98" name="Group"/>
              <p:cNvGrpSpPr/>
              <p:nvPr/>
            </p:nvGrpSpPr>
            <p:grpSpPr>
              <a:xfrm>
                <a:off x="46001" y="46001"/>
                <a:ext cx="1177998" cy="1177998"/>
                <a:chOff x="0" y="0"/>
                <a:chExt cx="1177997" cy="1177997"/>
              </a:xfrm>
            </p:grpSpPr>
            <p:pic>
              <p:nvPicPr>
                <p:cNvPr id="299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99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002" name="Group"/>
            <p:cNvGrpSpPr/>
            <p:nvPr/>
          </p:nvGrpSpPr>
          <p:grpSpPr>
            <a:xfrm flipH="1">
              <a:off x="0" y="6776780"/>
              <a:ext cx="1270000" cy="1270001"/>
              <a:chOff x="0" y="0"/>
              <a:chExt cx="1270000" cy="1270000"/>
            </a:xfrm>
          </p:grpSpPr>
          <p:sp>
            <p:nvSpPr>
              <p:cNvPr id="30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00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005" name="Group"/>
            <p:cNvGrpSpPr/>
            <p:nvPr/>
          </p:nvGrpSpPr>
          <p:grpSpPr>
            <a:xfrm flipH="1">
              <a:off x="0" y="8140696"/>
              <a:ext cx="1270000" cy="1270001"/>
              <a:chOff x="0" y="0"/>
              <a:chExt cx="1270000" cy="1270000"/>
            </a:xfrm>
          </p:grpSpPr>
          <p:sp>
            <p:nvSpPr>
              <p:cNvPr id="30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00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015" name="Group"/>
            <p:cNvGrpSpPr/>
            <p:nvPr/>
          </p:nvGrpSpPr>
          <p:grpSpPr>
            <a:xfrm flipH="1">
              <a:off x="0" y="1356782"/>
              <a:ext cx="1270000" cy="1270001"/>
              <a:chOff x="0" y="0"/>
              <a:chExt cx="1270000" cy="1270000"/>
            </a:xfrm>
          </p:grpSpPr>
          <p:sp>
            <p:nvSpPr>
              <p:cNvPr id="30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14" name="Group"/>
              <p:cNvGrpSpPr/>
              <p:nvPr/>
            </p:nvGrpSpPr>
            <p:grpSpPr>
              <a:xfrm flipH="1">
                <a:off x="47625" y="56900"/>
                <a:ext cx="1174751" cy="1156200"/>
                <a:chOff x="0" y="0"/>
                <a:chExt cx="1174749" cy="1156199"/>
              </a:xfrm>
            </p:grpSpPr>
            <p:pic>
              <p:nvPicPr>
                <p:cNvPr id="300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00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00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01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01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01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01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023" name="Group"/>
            <p:cNvGrpSpPr/>
            <p:nvPr/>
          </p:nvGrpSpPr>
          <p:grpSpPr>
            <a:xfrm flipH="1">
              <a:off x="0" y="4057648"/>
              <a:ext cx="1270000" cy="1270001"/>
              <a:chOff x="0" y="0"/>
              <a:chExt cx="1270000" cy="1270000"/>
            </a:xfrm>
          </p:grpSpPr>
          <p:sp>
            <p:nvSpPr>
              <p:cNvPr id="30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22" name="Group"/>
              <p:cNvGrpSpPr/>
              <p:nvPr/>
            </p:nvGrpSpPr>
            <p:grpSpPr>
              <a:xfrm>
                <a:off x="47624" y="74251"/>
                <a:ext cx="1174751" cy="1129000"/>
                <a:chOff x="0" y="0"/>
                <a:chExt cx="1174749" cy="1128998"/>
              </a:xfrm>
            </p:grpSpPr>
            <p:pic>
              <p:nvPicPr>
                <p:cNvPr id="301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01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01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02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02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030" name="Group"/>
            <p:cNvGrpSpPr/>
            <p:nvPr/>
          </p:nvGrpSpPr>
          <p:grpSpPr>
            <a:xfrm flipH="1">
              <a:off x="0" y="5414431"/>
              <a:ext cx="1270000" cy="1270001"/>
              <a:chOff x="0" y="0"/>
              <a:chExt cx="1270000" cy="1270000"/>
            </a:xfrm>
          </p:grpSpPr>
          <p:sp>
            <p:nvSpPr>
              <p:cNvPr id="30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29" name="Group"/>
              <p:cNvGrpSpPr/>
              <p:nvPr/>
            </p:nvGrpSpPr>
            <p:grpSpPr>
              <a:xfrm>
                <a:off x="47625" y="45767"/>
                <a:ext cx="1174751" cy="1178466"/>
                <a:chOff x="0" y="0"/>
                <a:chExt cx="1174750" cy="1178465"/>
              </a:xfrm>
            </p:grpSpPr>
            <p:pic>
              <p:nvPicPr>
                <p:cNvPr id="302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02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02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02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039" name="Group"/>
            <p:cNvGrpSpPr/>
            <p:nvPr/>
          </p:nvGrpSpPr>
          <p:grpSpPr>
            <a:xfrm flipH="1">
              <a:off x="0" y="2713565"/>
              <a:ext cx="1270000" cy="1270001"/>
              <a:chOff x="0" y="0"/>
              <a:chExt cx="1270000" cy="1270000"/>
            </a:xfrm>
          </p:grpSpPr>
          <p:sp>
            <p:nvSpPr>
              <p:cNvPr id="30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38" name="Group"/>
              <p:cNvGrpSpPr/>
              <p:nvPr/>
            </p:nvGrpSpPr>
            <p:grpSpPr>
              <a:xfrm>
                <a:off x="63500" y="30985"/>
                <a:ext cx="1111251" cy="1217225"/>
                <a:chOff x="0" y="0"/>
                <a:chExt cx="1111250" cy="1217223"/>
              </a:xfrm>
            </p:grpSpPr>
            <p:pic>
              <p:nvPicPr>
                <p:cNvPr id="303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03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03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03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03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03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051" name="Group"/>
          <p:cNvGrpSpPr/>
          <p:nvPr/>
        </p:nvGrpSpPr>
        <p:grpSpPr>
          <a:xfrm flipH="1">
            <a:off x="4624581" y="5189735"/>
            <a:ext cx="3742570" cy="3721479"/>
            <a:chOff x="0" y="0"/>
            <a:chExt cx="3742568" cy="3721477"/>
          </a:xfrm>
        </p:grpSpPr>
        <p:pic>
          <p:nvPicPr>
            <p:cNvPr id="3041" name="Image" descr="Image"/>
            <p:cNvPicPr>
              <a:picLocks noChangeAspect="1"/>
            </p:cNvPicPr>
            <p:nvPr/>
          </p:nvPicPr>
          <p:blipFill>
            <a:blip r:embed="rId8">
              <a:extLst/>
            </a:blip>
            <a:stretch>
              <a:fillRect/>
            </a:stretch>
          </p:blipFill>
          <p:spPr>
            <a:xfrm>
              <a:off x="3208179" y="772786"/>
              <a:ext cx="448407" cy="640582"/>
            </a:xfrm>
            <a:prstGeom prst="rect">
              <a:avLst/>
            </a:prstGeom>
            <a:ln w="12700" cap="flat">
              <a:noFill/>
              <a:miter lim="400000"/>
            </a:ln>
            <a:effectLst/>
          </p:spPr>
        </p:pic>
        <p:pic>
          <p:nvPicPr>
            <p:cNvPr id="3042" name="Image" descr="Image"/>
            <p:cNvPicPr>
              <a:picLocks noChangeAspect="1"/>
            </p:cNvPicPr>
            <p:nvPr/>
          </p:nvPicPr>
          <p:blipFill>
            <a:blip r:embed="rId9">
              <a:extLst/>
            </a:blip>
            <a:stretch>
              <a:fillRect/>
            </a:stretch>
          </p:blipFill>
          <p:spPr>
            <a:xfrm>
              <a:off x="2534925" y="0"/>
              <a:ext cx="515515" cy="681215"/>
            </a:xfrm>
            <a:prstGeom prst="rect">
              <a:avLst/>
            </a:prstGeom>
            <a:ln w="12700" cap="flat">
              <a:noFill/>
              <a:miter lim="400000"/>
            </a:ln>
            <a:effectLst/>
          </p:spPr>
        </p:pic>
        <p:pic>
          <p:nvPicPr>
            <p:cNvPr id="3043" name="Image" descr="Image"/>
            <p:cNvPicPr>
              <a:picLocks noChangeAspect="1"/>
            </p:cNvPicPr>
            <p:nvPr/>
          </p:nvPicPr>
          <p:blipFill>
            <a:blip r:embed="rId10">
              <a:extLst/>
            </a:blip>
            <a:stretch>
              <a:fillRect/>
            </a:stretch>
          </p:blipFill>
          <p:spPr>
            <a:xfrm>
              <a:off x="1318219" y="1089"/>
              <a:ext cx="471044" cy="679037"/>
            </a:xfrm>
            <a:prstGeom prst="rect">
              <a:avLst/>
            </a:prstGeom>
            <a:ln w="12700" cap="flat">
              <a:noFill/>
              <a:miter lim="400000"/>
            </a:ln>
            <a:effectLst/>
          </p:spPr>
        </p:pic>
        <p:pic>
          <p:nvPicPr>
            <p:cNvPr id="3044" name="Image" descr="Image"/>
            <p:cNvPicPr>
              <a:picLocks noChangeAspect="1"/>
            </p:cNvPicPr>
            <p:nvPr/>
          </p:nvPicPr>
          <p:blipFill>
            <a:blip r:embed="rId11">
              <a:extLst/>
            </a:blip>
            <a:stretch>
              <a:fillRect/>
            </a:stretch>
          </p:blipFill>
          <p:spPr>
            <a:xfrm>
              <a:off x="2601903" y="2345250"/>
              <a:ext cx="412163" cy="588237"/>
            </a:xfrm>
            <a:prstGeom prst="rect">
              <a:avLst/>
            </a:prstGeom>
            <a:ln w="12700" cap="flat">
              <a:noFill/>
              <a:miter lim="400000"/>
            </a:ln>
            <a:effectLst/>
          </p:spPr>
        </p:pic>
        <p:pic>
          <p:nvPicPr>
            <p:cNvPr id="3045" name="Image" descr="Image"/>
            <p:cNvPicPr>
              <a:picLocks noChangeAspect="1"/>
            </p:cNvPicPr>
            <p:nvPr/>
          </p:nvPicPr>
          <p:blipFill>
            <a:blip r:embed="rId12">
              <a:extLst/>
            </a:blip>
            <a:stretch>
              <a:fillRect/>
            </a:stretch>
          </p:blipFill>
          <p:spPr>
            <a:xfrm>
              <a:off x="2542770" y="758856"/>
              <a:ext cx="499825" cy="668441"/>
            </a:xfrm>
            <a:prstGeom prst="rect">
              <a:avLst/>
            </a:prstGeom>
            <a:ln w="12700" cap="flat">
              <a:noFill/>
              <a:miter lim="400000"/>
            </a:ln>
            <a:effectLst/>
          </p:spPr>
        </p:pic>
        <p:pic>
          <p:nvPicPr>
            <p:cNvPr id="3046" name="Image" descr="Image"/>
            <p:cNvPicPr>
              <a:picLocks noChangeAspect="1"/>
            </p:cNvPicPr>
            <p:nvPr/>
          </p:nvPicPr>
          <p:blipFill>
            <a:blip r:embed="rId13">
              <a:extLst/>
            </a:blip>
            <a:stretch>
              <a:fillRect/>
            </a:stretch>
          </p:blipFill>
          <p:spPr>
            <a:xfrm>
              <a:off x="1991892" y="2246800"/>
              <a:ext cx="373364" cy="668441"/>
            </a:xfrm>
            <a:prstGeom prst="rect">
              <a:avLst/>
            </a:prstGeom>
            <a:ln w="12700" cap="flat">
              <a:noFill/>
              <a:miter lim="400000"/>
            </a:ln>
            <a:effectLst/>
          </p:spPr>
        </p:pic>
        <p:pic>
          <p:nvPicPr>
            <p:cNvPr id="3047" name="Image" descr="Image"/>
            <p:cNvPicPr>
              <a:picLocks noChangeAspect="1"/>
            </p:cNvPicPr>
            <p:nvPr/>
          </p:nvPicPr>
          <p:blipFill>
            <a:blip r:embed="rId14">
              <a:extLst/>
            </a:blip>
            <a:stretch>
              <a:fillRect/>
            </a:stretch>
          </p:blipFill>
          <p:spPr>
            <a:xfrm>
              <a:off x="128878" y="1546066"/>
              <a:ext cx="427562" cy="668441"/>
            </a:xfrm>
            <a:prstGeom prst="rect">
              <a:avLst/>
            </a:prstGeom>
            <a:ln w="12700" cap="flat">
              <a:noFill/>
              <a:miter lim="400000"/>
            </a:ln>
            <a:effectLst/>
          </p:spPr>
        </p:pic>
        <p:pic>
          <p:nvPicPr>
            <p:cNvPr id="3048" name="Image" descr="Image"/>
            <p:cNvPicPr>
              <a:picLocks noChangeAspect="1"/>
            </p:cNvPicPr>
            <p:nvPr/>
          </p:nvPicPr>
          <p:blipFill>
            <a:blip r:embed="rId15">
              <a:extLst/>
            </a:blip>
            <a:stretch>
              <a:fillRect/>
            </a:stretch>
          </p:blipFill>
          <p:spPr>
            <a:xfrm>
              <a:off x="3208179" y="3095828"/>
              <a:ext cx="534390" cy="605352"/>
            </a:xfrm>
            <a:prstGeom prst="rect">
              <a:avLst/>
            </a:prstGeom>
            <a:ln w="12700" cap="flat">
              <a:noFill/>
              <a:miter lim="400000"/>
            </a:ln>
            <a:effectLst/>
          </p:spPr>
        </p:pic>
        <p:pic>
          <p:nvPicPr>
            <p:cNvPr id="3049" name="Image" descr="Image"/>
            <p:cNvPicPr>
              <a:picLocks noChangeAspect="1"/>
            </p:cNvPicPr>
            <p:nvPr/>
          </p:nvPicPr>
          <p:blipFill>
            <a:blip r:embed="rId14">
              <a:extLst/>
            </a:blip>
            <a:stretch>
              <a:fillRect/>
            </a:stretch>
          </p:blipFill>
          <p:spPr>
            <a:xfrm>
              <a:off x="1358577" y="3111251"/>
              <a:ext cx="390327" cy="610227"/>
            </a:xfrm>
            <a:prstGeom prst="rect">
              <a:avLst/>
            </a:prstGeom>
            <a:ln w="12700" cap="flat">
              <a:noFill/>
              <a:miter lim="400000"/>
            </a:ln>
            <a:effectLst/>
          </p:spPr>
        </p:pic>
        <p:pic>
          <p:nvPicPr>
            <p:cNvPr id="3050" name="Image" descr="Image"/>
            <p:cNvPicPr>
              <a:picLocks noChangeAspect="1"/>
            </p:cNvPicPr>
            <p:nvPr/>
          </p:nvPicPr>
          <p:blipFill>
            <a:blip r:embed="rId16">
              <a:extLst/>
            </a:blip>
            <a:stretch>
              <a:fillRect/>
            </a:stretch>
          </p:blipFill>
          <p:spPr>
            <a:xfrm>
              <a:off x="0" y="6387"/>
              <a:ext cx="535211" cy="668440"/>
            </a:xfrm>
            <a:prstGeom prst="rect">
              <a:avLst/>
            </a:prstGeom>
            <a:ln w="12700" cap="flat">
              <a:noFill/>
              <a:miter lim="400000"/>
            </a:ln>
            <a:effectLst/>
          </p:spPr>
        </p:pic>
      </p:grpSp>
      <p:grpSp>
        <p:nvGrpSpPr>
          <p:cNvPr id="3072" name="Group"/>
          <p:cNvGrpSpPr/>
          <p:nvPr/>
        </p:nvGrpSpPr>
        <p:grpSpPr>
          <a:xfrm flipH="1">
            <a:off x="9270330" y="3617924"/>
            <a:ext cx="1619137" cy="2517752"/>
            <a:chOff x="0" y="0"/>
            <a:chExt cx="1619135" cy="2517750"/>
          </a:xfrm>
        </p:grpSpPr>
        <p:pic>
          <p:nvPicPr>
            <p:cNvPr id="3052" name="Image" descr="Image"/>
            <p:cNvPicPr>
              <a:picLocks noChangeAspect="1"/>
            </p:cNvPicPr>
            <p:nvPr/>
          </p:nvPicPr>
          <p:blipFill>
            <a:blip r:embed="rId17">
              <a:extLst/>
            </a:blip>
            <a:stretch>
              <a:fillRect/>
            </a:stretch>
          </p:blipFill>
          <p:spPr>
            <a:xfrm>
              <a:off x="1194054" y="2015062"/>
              <a:ext cx="360916" cy="498553"/>
            </a:xfrm>
            <a:prstGeom prst="rect">
              <a:avLst/>
            </a:prstGeom>
            <a:ln w="12700" cap="flat">
              <a:noFill/>
              <a:miter lim="400000"/>
            </a:ln>
            <a:effectLst/>
          </p:spPr>
        </p:pic>
        <p:pic>
          <p:nvPicPr>
            <p:cNvPr id="3053"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3054" name="Image" descr="Image"/>
            <p:cNvPicPr>
              <a:picLocks noChangeAspect="1"/>
            </p:cNvPicPr>
            <p:nvPr/>
          </p:nvPicPr>
          <p:blipFill>
            <a:blip r:embed="rId19">
              <a:extLst/>
            </a:blip>
            <a:stretch>
              <a:fillRect/>
            </a:stretch>
          </p:blipFill>
          <p:spPr>
            <a:xfrm>
              <a:off x="1179453" y="1540675"/>
              <a:ext cx="390119" cy="463619"/>
            </a:xfrm>
            <a:prstGeom prst="rect">
              <a:avLst/>
            </a:prstGeom>
            <a:ln w="12700" cap="flat">
              <a:noFill/>
              <a:miter lim="400000"/>
            </a:ln>
            <a:effectLst/>
          </p:spPr>
        </p:pic>
        <p:pic>
          <p:nvPicPr>
            <p:cNvPr id="3055"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3056"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3057"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3058"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3059"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3060"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3061"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3062"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3063"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3064" name="Image" descr="Image"/>
            <p:cNvPicPr>
              <a:picLocks noChangeAspect="1"/>
            </p:cNvPicPr>
            <p:nvPr/>
          </p:nvPicPr>
          <p:blipFill>
            <a:blip r:embed="rId29">
              <a:extLst/>
            </a:blip>
            <a:stretch>
              <a:fillRect/>
            </a:stretch>
          </p:blipFill>
          <p:spPr>
            <a:xfrm>
              <a:off x="429968" y="59719"/>
              <a:ext cx="316563" cy="488035"/>
            </a:xfrm>
            <a:prstGeom prst="rect">
              <a:avLst/>
            </a:prstGeom>
            <a:ln w="12700" cap="flat">
              <a:noFill/>
              <a:miter lim="400000"/>
            </a:ln>
            <a:effectLst/>
          </p:spPr>
        </p:pic>
        <p:pic>
          <p:nvPicPr>
            <p:cNvPr id="3065"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3066"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3067" name="Image" descr="Image"/>
            <p:cNvPicPr>
              <a:picLocks noChangeAspect="1"/>
            </p:cNvPicPr>
            <p:nvPr/>
          </p:nvPicPr>
          <p:blipFill>
            <a:blip r:embed="rId9">
              <a:extLst/>
            </a:blip>
            <a:stretch>
              <a:fillRect/>
            </a:stretch>
          </p:blipFill>
          <p:spPr>
            <a:xfrm>
              <a:off x="1192732" y="550684"/>
              <a:ext cx="363560" cy="480420"/>
            </a:xfrm>
            <a:prstGeom prst="rect">
              <a:avLst/>
            </a:prstGeom>
            <a:ln w="12700" cap="flat">
              <a:noFill/>
              <a:miter lim="400000"/>
            </a:ln>
            <a:effectLst/>
          </p:spPr>
        </p:pic>
        <p:pic>
          <p:nvPicPr>
            <p:cNvPr id="3068"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3069"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3070"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3071"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raining_Goat"/>
          <p:cNvSpPr txBox="1"/>
          <p:nvPr>
            <p:ph type="title" idx="4294967295"/>
          </p:nvPr>
        </p:nvSpPr>
        <p:spPr>
          <a:xfrm>
            <a:off x="975868" y="-3518208"/>
            <a:ext cx="10464801" cy="3302001"/>
          </a:xfrm>
          <a:prstGeom prst="rect">
            <a:avLst/>
          </a:prstGeom>
        </p:spPr>
        <p:txBody>
          <a:bodyPr/>
          <a:lstStyle/>
          <a:p>
            <a:pPr/>
            <a:r>
              <a:t>Training_Goat</a:t>
            </a:r>
          </a:p>
        </p:txBody>
      </p:sp>
      <p:pic>
        <p:nvPicPr>
          <p:cNvPr id="149" name="Screen Shot 2020-11-01 at 10.39.50 AM.png" descr="Screen Shot 2020-11-01 at 10.39.50 AM.png"/>
          <p:cNvPicPr>
            <a:picLocks noChangeAspect="1"/>
          </p:cNvPicPr>
          <p:nvPr/>
        </p:nvPicPr>
        <p:blipFill>
          <a:blip r:embed="rId3">
            <a:extLst/>
          </a:blip>
          <a:srcRect l="0" t="0" r="0" b="33507"/>
          <a:stretch>
            <a:fillRect/>
          </a:stretch>
        </p:blipFill>
        <p:spPr>
          <a:xfrm>
            <a:off x="31750" y="26665"/>
            <a:ext cx="12941300" cy="6449969"/>
          </a:xfrm>
          <a:prstGeom prst="rect">
            <a:avLst/>
          </a:prstGeom>
          <a:ln w="12700">
            <a:miter lim="400000"/>
          </a:ln>
        </p:spPr>
      </p:pic>
      <p:pic>
        <p:nvPicPr>
          <p:cNvPr id="150"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151" name="Image" descr="Image"/>
          <p:cNvPicPr>
            <a:picLocks noChangeAspect="1"/>
          </p:cNvPicPr>
          <p:nvPr/>
        </p:nvPicPr>
        <p:blipFill>
          <a:blip r:embed="rId5">
            <a:extLst/>
          </a:blip>
          <a:stretch>
            <a:fillRect/>
          </a:stretch>
        </p:blipFill>
        <p:spPr>
          <a:xfrm>
            <a:off x="5580474" y="7740655"/>
            <a:ext cx="1882507" cy="1089972"/>
          </a:xfrm>
          <a:prstGeom prst="rect">
            <a:avLst/>
          </a:prstGeom>
          <a:ln w="12700">
            <a:miter lim="400000"/>
          </a:ln>
        </p:spPr>
      </p:pic>
      <p:pic>
        <p:nvPicPr>
          <p:cNvPr id="152" name="Image" descr="Image"/>
          <p:cNvPicPr>
            <a:picLocks noChangeAspect="1"/>
          </p:cNvPicPr>
          <p:nvPr/>
        </p:nvPicPr>
        <p:blipFill>
          <a:blip r:embed="rId6">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07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7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124" name="Group"/>
          <p:cNvGrpSpPr/>
          <p:nvPr/>
        </p:nvGrpSpPr>
        <p:grpSpPr>
          <a:xfrm>
            <a:off x="143751" y="171451"/>
            <a:ext cx="1270001" cy="9410697"/>
            <a:chOff x="0" y="0"/>
            <a:chExt cx="1270000" cy="9410696"/>
          </a:xfrm>
        </p:grpSpPr>
        <p:grpSp>
          <p:nvGrpSpPr>
            <p:cNvPr id="3083" name="Group"/>
            <p:cNvGrpSpPr/>
            <p:nvPr/>
          </p:nvGrpSpPr>
          <p:grpSpPr>
            <a:xfrm flipH="1">
              <a:off x="0" y="0"/>
              <a:ext cx="1270000" cy="1270000"/>
              <a:chOff x="0" y="0"/>
              <a:chExt cx="1270000" cy="1270000"/>
            </a:xfrm>
          </p:grpSpPr>
          <p:sp>
            <p:nvSpPr>
              <p:cNvPr id="30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82" name="Group"/>
              <p:cNvGrpSpPr/>
              <p:nvPr/>
            </p:nvGrpSpPr>
            <p:grpSpPr>
              <a:xfrm>
                <a:off x="46001" y="46001"/>
                <a:ext cx="1177998" cy="1177998"/>
                <a:chOff x="0" y="0"/>
                <a:chExt cx="1177997" cy="1177997"/>
              </a:xfrm>
            </p:grpSpPr>
            <p:pic>
              <p:nvPicPr>
                <p:cNvPr id="308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08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086" name="Group"/>
            <p:cNvGrpSpPr/>
            <p:nvPr/>
          </p:nvGrpSpPr>
          <p:grpSpPr>
            <a:xfrm flipH="1">
              <a:off x="0" y="6776780"/>
              <a:ext cx="1270000" cy="1270001"/>
              <a:chOff x="0" y="0"/>
              <a:chExt cx="1270000" cy="1270000"/>
            </a:xfrm>
          </p:grpSpPr>
          <p:sp>
            <p:nvSpPr>
              <p:cNvPr id="30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08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089" name="Group"/>
            <p:cNvGrpSpPr/>
            <p:nvPr/>
          </p:nvGrpSpPr>
          <p:grpSpPr>
            <a:xfrm flipH="1">
              <a:off x="0" y="8140696"/>
              <a:ext cx="1270000" cy="1270001"/>
              <a:chOff x="0" y="0"/>
              <a:chExt cx="1270000" cy="1270000"/>
            </a:xfrm>
          </p:grpSpPr>
          <p:sp>
            <p:nvSpPr>
              <p:cNvPr id="30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08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099" name="Group"/>
            <p:cNvGrpSpPr/>
            <p:nvPr/>
          </p:nvGrpSpPr>
          <p:grpSpPr>
            <a:xfrm flipH="1">
              <a:off x="0" y="1356782"/>
              <a:ext cx="1270000" cy="1270001"/>
              <a:chOff x="0" y="0"/>
              <a:chExt cx="1270000" cy="1270000"/>
            </a:xfrm>
          </p:grpSpPr>
          <p:sp>
            <p:nvSpPr>
              <p:cNvPr id="30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98" name="Group"/>
              <p:cNvGrpSpPr/>
              <p:nvPr/>
            </p:nvGrpSpPr>
            <p:grpSpPr>
              <a:xfrm flipH="1">
                <a:off x="47625" y="56900"/>
                <a:ext cx="1174751" cy="1156200"/>
                <a:chOff x="0" y="0"/>
                <a:chExt cx="1174749" cy="1156199"/>
              </a:xfrm>
            </p:grpSpPr>
            <p:pic>
              <p:nvPicPr>
                <p:cNvPr id="309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09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09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09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09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09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09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107" name="Group"/>
            <p:cNvGrpSpPr/>
            <p:nvPr/>
          </p:nvGrpSpPr>
          <p:grpSpPr>
            <a:xfrm flipH="1">
              <a:off x="0" y="4057648"/>
              <a:ext cx="1270000" cy="1270001"/>
              <a:chOff x="0" y="0"/>
              <a:chExt cx="1270000" cy="1270000"/>
            </a:xfrm>
          </p:grpSpPr>
          <p:sp>
            <p:nvSpPr>
              <p:cNvPr id="31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06" name="Group"/>
              <p:cNvGrpSpPr/>
              <p:nvPr/>
            </p:nvGrpSpPr>
            <p:grpSpPr>
              <a:xfrm>
                <a:off x="47624" y="74251"/>
                <a:ext cx="1174751" cy="1129000"/>
                <a:chOff x="0" y="0"/>
                <a:chExt cx="1174749" cy="1128998"/>
              </a:xfrm>
            </p:grpSpPr>
            <p:pic>
              <p:nvPicPr>
                <p:cNvPr id="310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10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10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10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10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114" name="Group"/>
            <p:cNvGrpSpPr/>
            <p:nvPr/>
          </p:nvGrpSpPr>
          <p:grpSpPr>
            <a:xfrm flipH="1">
              <a:off x="0" y="5414431"/>
              <a:ext cx="1270000" cy="1270001"/>
              <a:chOff x="0" y="0"/>
              <a:chExt cx="1270000" cy="1270000"/>
            </a:xfrm>
          </p:grpSpPr>
          <p:sp>
            <p:nvSpPr>
              <p:cNvPr id="31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13" name="Group"/>
              <p:cNvGrpSpPr/>
              <p:nvPr/>
            </p:nvGrpSpPr>
            <p:grpSpPr>
              <a:xfrm>
                <a:off x="47625" y="45767"/>
                <a:ext cx="1174751" cy="1178466"/>
                <a:chOff x="0" y="0"/>
                <a:chExt cx="1174750" cy="1178465"/>
              </a:xfrm>
            </p:grpSpPr>
            <p:pic>
              <p:nvPicPr>
                <p:cNvPr id="310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11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11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11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123" name="Group"/>
            <p:cNvGrpSpPr/>
            <p:nvPr/>
          </p:nvGrpSpPr>
          <p:grpSpPr>
            <a:xfrm flipH="1">
              <a:off x="0" y="2713565"/>
              <a:ext cx="1270000" cy="1270001"/>
              <a:chOff x="0" y="0"/>
              <a:chExt cx="1270000" cy="1270000"/>
            </a:xfrm>
          </p:grpSpPr>
          <p:sp>
            <p:nvSpPr>
              <p:cNvPr id="31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22" name="Group"/>
              <p:cNvGrpSpPr/>
              <p:nvPr/>
            </p:nvGrpSpPr>
            <p:grpSpPr>
              <a:xfrm>
                <a:off x="63500" y="30985"/>
                <a:ext cx="1111251" cy="1217225"/>
                <a:chOff x="0" y="0"/>
                <a:chExt cx="1111250" cy="1217223"/>
              </a:xfrm>
            </p:grpSpPr>
            <p:pic>
              <p:nvPicPr>
                <p:cNvPr id="311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11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11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11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12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12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170" name="Group"/>
          <p:cNvGrpSpPr/>
          <p:nvPr/>
        </p:nvGrpSpPr>
        <p:grpSpPr>
          <a:xfrm>
            <a:off x="11578348" y="171451"/>
            <a:ext cx="1270001" cy="9410698"/>
            <a:chOff x="0" y="0"/>
            <a:chExt cx="1270000" cy="9410696"/>
          </a:xfrm>
        </p:grpSpPr>
        <p:grpSp>
          <p:nvGrpSpPr>
            <p:cNvPr id="3129" name="Group"/>
            <p:cNvGrpSpPr/>
            <p:nvPr/>
          </p:nvGrpSpPr>
          <p:grpSpPr>
            <a:xfrm flipH="1">
              <a:off x="0" y="0"/>
              <a:ext cx="1270000" cy="1270000"/>
              <a:chOff x="0" y="0"/>
              <a:chExt cx="1270000" cy="1270000"/>
            </a:xfrm>
          </p:grpSpPr>
          <p:sp>
            <p:nvSpPr>
              <p:cNvPr id="31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28" name="Group"/>
              <p:cNvGrpSpPr/>
              <p:nvPr/>
            </p:nvGrpSpPr>
            <p:grpSpPr>
              <a:xfrm>
                <a:off x="46001" y="46001"/>
                <a:ext cx="1177998" cy="1177998"/>
                <a:chOff x="0" y="0"/>
                <a:chExt cx="1177997" cy="1177997"/>
              </a:xfrm>
            </p:grpSpPr>
            <p:pic>
              <p:nvPicPr>
                <p:cNvPr id="312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12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132" name="Group"/>
            <p:cNvGrpSpPr/>
            <p:nvPr/>
          </p:nvGrpSpPr>
          <p:grpSpPr>
            <a:xfrm flipH="1">
              <a:off x="0" y="6776780"/>
              <a:ext cx="1270000" cy="1270001"/>
              <a:chOff x="0" y="0"/>
              <a:chExt cx="1270000" cy="1270000"/>
            </a:xfrm>
          </p:grpSpPr>
          <p:sp>
            <p:nvSpPr>
              <p:cNvPr id="31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13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135" name="Group"/>
            <p:cNvGrpSpPr/>
            <p:nvPr/>
          </p:nvGrpSpPr>
          <p:grpSpPr>
            <a:xfrm flipH="1">
              <a:off x="0" y="8140696"/>
              <a:ext cx="1270000" cy="1270001"/>
              <a:chOff x="0" y="0"/>
              <a:chExt cx="1270000" cy="1270000"/>
            </a:xfrm>
          </p:grpSpPr>
          <p:sp>
            <p:nvSpPr>
              <p:cNvPr id="31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13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145" name="Group"/>
            <p:cNvGrpSpPr/>
            <p:nvPr/>
          </p:nvGrpSpPr>
          <p:grpSpPr>
            <a:xfrm flipH="1">
              <a:off x="0" y="1356782"/>
              <a:ext cx="1270000" cy="1270001"/>
              <a:chOff x="0" y="0"/>
              <a:chExt cx="1270000" cy="1270000"/>
            </a:xfrm>
          </p:grpSpPr>
          <p:sp>
            <p:nvSpPr>
              <p:cNvPr id="31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44" name="Group"/>
              <p:cNvGrpSpPr/>
              <p:nvPr/>
            </p:nvGrpSpPr>
            <p:grpSpPr>
              <a:xfrm flipH="1">
                <a:off x="47625" y="56900"/>
                <a:ext cx="1174751" cy="1156200"/>
                <a:chOff x="0" y="0"/>
                <a:chExt cx="1174749" cy="1156199"/>
              </a:xfrm>
            </p:grpSpPr>
            <p:pic>
              <p:nvPicPr>
                <p:cNvPr id="313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13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13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14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14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14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14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153" name="Group"/>
            <p:cNvGrpSpPr/>
            <p:nvPr/>
          </p:nvGrpSpPr>
          <p:grpSpPr>
            <a:xfrm flipH="1">
              <a:off x="0" y="4057648"/>
              <a:ext cx="1270000" cy="1270001"/>
              <a:chOff x="0" y="0"/>
              <a:chExt cx="1270000" cy="1270000"/>
            </a:xfrm>
          </p:grpSpPr>
          <p:sp>
            <p:nvSpPr>
              <p:cNvPr id="31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52" name="Group"/>
              <p:cNvGrpSpPr/>
              <p:nvPr/>
            </p:nvGrpSpPr>
            <p:grpSpPr>
              <a:xfrm>
                <a:off x="47624" y="74251"/>
                <a:ext cx="1174751" cy="1129000"/>
                <a:chOff x="0" y="0"/>
                <a:chExt cx="1174749" cy="1128998"/>
              </a:xfrm>
            </p:grpSpPr>
            <p:pic>
              <p:nvPicPr>
                <p:cNvPr id="314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14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14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15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15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160" name="Group"/>
            <p:cNvGrpSpPr/>
            <p:nvPr/>
          </p:nvGrpSpPr>
          <p:grpSpPr>
            <a:xfrm flipH="1">
              <a:off x="0" y="5414431"/>
              <a:ext cx="1270000" cy="1270001"/>
              <a:chOff x="0" y="0"/>
              <a:chExt cx="1270000" cy="1270000"/>
            </a:xfrm>
          </p:grpSpPr>
          <p:sp>
            <p:nvSpPr>
              <p:cNvPr id="31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59" name="Group"/>
              <p:cNvGrpSpPr/>
              <p:nvPr/>
            </p:nvGrpSpPr>
            <p:grpSpPr>
              <a:xfrm>
                <a:off x="47625" y="45767"/>
                <a:ext cx="1174751" cy="1178466"/>
                <a:chOff x="0" y="0"/>
                <a:chExt cx="1174750" cy="1178465"/>
              </a:xfrm>
            </p:grpSpPr>
            <p:pic>
              <p:nvPicPr>
                <p:cNvPr id="315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15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15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15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169" name="Group"/>
            <p:cNvGrpSpPr/>
            <p:nvPr/>
          </p:nvGrpSpPr>
          <p:grpSpPr>
            <a:xfrm flipH="1">
              <a:off x="0" y="2713565"/>
              <a:ext cx="1270000" cy="1270001"/>
              <a:chOff x="0" y="0"/>
              <a:chExt cx="1270000" cy="1270000"/>
            </a:xfrm>
          </p:grpSpPr>
          <p:sp>
            <p:nvSpPr>
              <p:cNvPr id="31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68" name="Group"/>
              <p:cNvGrpSpPr/>
              <p:nvPr/>
            </p:nvGrpSpPr>
            <p:grpSpPr>
              <a:xfrm>
                <a:off x="63500" y="30985"/>
                <a:ext cx="1111251" cy="1217225"/>
                <a:chOff x="0" y="0"/>
                <a:chExt cx="1111250" cy="1217223"/>
              </a:xfrm>
            </p:grpSpPr>
            <p:pic>
              <p:nvPicPr>
                <p:cNvPr id="316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16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16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16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16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16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191" name="Group"/>
          <p:cNvGrpSpPr/>
          <p:nvPr/>
        </p:nvGrpSpPr>
        <p:grpSpPr>
          <a:xfrm flipH="1">
            <a:off x="9270330" y="3617924"/>
            <a:ext cx="1619137" cy="2517752"/>
            <a:chOff x="0" y="0"/>
            <a:chExt cx="1619135" cy="2517750"/>
          </a:xfrm>
        </p:grpSpPr>
        <p:pic>
          <p:nvPicPr>
            <p:cNvPr id="3171" name="Image" descr="Image"/>
            <p:cNvPicPr>
              <a:picLocks noChangeAspect="1"/>
            </p:cNvPicPr>
            <p:nvPr/>
          </p:nvPicPr>
          <p:blipFill>
            <a:blip r:embed="rId8">
              <a:extLst/>
            </a:blip>
            <a:stretch>
              <a:fillRect/>
            </a:stretch>
          </p:blipFill>
          <p:spPr>
            <a:xfrm>
              <a:off x="1194054" y="2015062"/>
              <a:ext cx="360916" cy="498553"/>
            </a:xfrm>
            <a:prstGeom prst="rect">
              <a:avLst/>
            </a:prstGeom>
            <a:ln w="12700" cap="flat">
              <a:noFill/>
              <a:miter lim="400000"/>
            </a:ln>
            <a:effectLst/>
          </p:spPr>
        </p:pic>
        <p:pic>
          <p:nvPicPr>
            <p:cNvPr id="3172"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3173" name="Image" descr="Image"/>
            <p:cNvPicPr>
              <a:picLocks noChangeAspect="1"/>
            </p:cNvPicPr>
            <p:nvPr/>
          </p:nvPicPr>
          <p:blipFill>
            <a:blip r:embed="rId10">
              <a:extLst/>
            </a:blip>
            <a:stretch>
              <a:fillRect/>
            </a:stretch>
          </p:blipFill>
          <p:spPr>
            <a:xfrm>
              <a:off x="1179453" y="1540675"/>
              <a:ext cx="390119" cy="463619"/>
            </a:xfrm>
            <a:prstGeom prst="rect">
              <a:avLst/>
            </a:prstGeom>
            <a:ln w="12700" cap="flat">
              <a:noFill/>
              <a:miter lim="400000"/>
            </a:ln>
            <a:effectLst/>
          </p:spPr>
        </p:pic>
        <p:pic>
          <p:nvPicPr>
            <p:cNvPr id="3174"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3175"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3176"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3177"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3178"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3179"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3180"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3181"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3182"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3183" name="Image" descr="Image"/>
            <p:cNvPicPr>
              <a:picLocks noChangeAspect="1"/>
            </p:cNvPicPr>
            <p:nvPr/>
          </p:nvPicPr>
          <p:blipFill>
            <a:blip r:embed="rId20">
              <a:extLst/>
            </a:blip>
            <a:stretch>
              <a:fillRect/>
            </a:stretch>
          </p:blipFill>
          <p:spPr>
            <a:xfrm>
              <a:off x="429968" y="59719"/>
              <a:ext cx="316563" cy="488035"/>
            </a:xfrm>
            <a:prstGeom prst="rect">
              <a:avLst/>
            </a:prstGeom>
            <a:ln w="12700" cap="flat">
              <a:noFill/>
              <a:miter lim="400000"/>
            </a:ln>
            <a:effectLst/>
          </p:spPr>
        </p:pic>
        <p:pic>
          <p:nvPicPr>
            <p:cNvPr id="3184"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3185"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3186" name="Image" descr="Image"/>
            <p:cNvPicPr>
              <a:picLocks noChangeAspect="1"/>
            </p:cNvPicPr>
            <p:nvPr/>
          </p:nvPicPr>
          <p:blipFill>
            <a:blip r:embed="rId23">
              <a:extLst/>
            </a:blip>
            <a:stretch>
              <a:fillRect/>
            </a:stretch>
          </p:blipFill>
          <p:spPr>
            <a:xfrm>
              <a:off x="1192732" y="550684"/>
              <a:ext cx="363560" cy="480420"/>
            </a:xfrm>
            <a:prstGeom prst="rect">
              <a:avLst/>
            </a:prstGeom>
            <a:ln w="12700" cap="flat">
              <a:noFill/>
              <a:miter lim="400000"/>
            </a:ln>
            <a:effectLst/>
          </p:spPr>
        </p:pic>
        <p:pic>
          <p:nvPicPr>
            <p:cNvPr id="3187"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3188"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3189"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3190"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3202" name="Group"/>
          <p:cNvGrpSpPr/>
          <p:nvPr/>
        </p:nvGrpSpPr>
        <p:grpSpPr>
          <a:xfrm>
            <a:off x="2870990" y="3617924"/>
            <a:ext cx="788539" cy="2517752"/>
            <a:chOff x="0" y="0"/>
            <a:chExt cx="788537" cy="2517750"/>
          </a:xfrm>
        </p:grpSpPr>
        <p:pic>
          <p:nvPicPr>
            <p:cNvPr id="3192" name="Image" descr="Image"/>
            <p:cNvPicPr>
              <a:picLocks noChangeAspect="1"/>
            </p:cNvPicPr>
            <p:nvPr/>
          </p:nvPicPr>
          <p:blipFill>
            <a:blip r:embed="rId27">
              <a:extLst/>
            </a:blip>
            <a:stretch>
              <a:fillRect/>
            </a:stretch>
          </p:blipFill>
          <p:spPr>
            <a:xfrm>
              <a:off x="24686" y="1049342"/>
              <a:ext cx="329907" cy="471295"/>
            </a:xfrm>
            <a:prstGeom prst="rect">
              <a:avLst/>
            </a:prstGeom>
            <a:ln w="12700" cap="flat">
              <a:noFill/>
              <a:miter lim="400000"/>
            </a:ln>
            <a:effectLst/>
          </p:spPr>
        </p:pic>
        <p:pic>
          <p:nvPicPr>
            <p:cNvPr id="3193" name="Image" descr="Image"/>
            <p:cNvPicPr>
              <a:picLocks noChangeAspect="1"/>
            </p:cNvPicPr>
            <p:nvPr/>
          </p:nvPicPr>
          <p:blipFill>
            <a:blip r:embed="rId23">
              <a:extLst/>
            </a:blip>
            <a:stretch>
              <a:fillRect/>
            </a:stretch>
          </p:blipFill>
          <p:spPr>
            <a:xfrm>
              <a:off x="0" y="0"/>
              <a:ext cx="379279" cy="501190"/>
            </a:xfrm>
            <a:prstGeom prst="rect">
              <a:avLst/>
            </a:prstGeom>
            <a:ln w="12700" cap="flat">
              <a:noFill/>
              <a:miter lim="400000"/>
            </a:ln>
            <a:effectLst/>
          </p:spPr>
        </p:pic>
        <p:pic>
          <p:nvPicPr>
            <p:cNvPr id="3194" name="Image" descr="Image"/>
            <p:cNvPicPr>
              <a:picLocks noChangeAspect="1"/>
            </p:cNvPicPr>
            <p:nvPr/>
          </p:nvPicPr>
          <p:blipFill>
            <a:blip r:embed="rId28">
              <a:extLst/>
            </a:blip>
            <a:stretch>
              <a:fillRect/>
            </a:stretch>
          </p:blipFill>
          <p:spPr>
            <a:xfrm>
              <a:off x="418372" y="801"/>
              <a:ext cx="346561" cy="499588"/>
            </a:xfrm>
            <a:prstGeom prst="rect">
              <a:avLst/>
            </a:prstGeom>
            <a:ln w="12700" cap="flat">
              <a:noFill/>
              <a:miter lim="400000"/>
            </a:ln>
            <a:effectLst/>
          </p:spPr>
        </p:pic>
        <p:pic>
          <p:nvPicPr>
            <p:cNvPr id="3195" name="Image" descr="Image"/>
            <p:cNvPicPr>
              <a:picLocks noChangeAspect="1"/>
            </p:cNvPicPr>
            <p:nvPr/>
          </p:nvPicPr>
          <p:blipFill>
            <a:blip r:embed="rId29">
              <a:extLst/>
            </a:blip>
            <a:stretch>
              <a:fillRect/>
            </a:stretch>
          </p:blipFill>
          <p:spPr>
            <a:xfrm>
              <a:off x="440032" y="1584342"/>
              <a:ext cx="303242" cy="432783"/>
            </a:xfrm>
            <a:prstGeom prst="rect">
              <a:avLst/>
            </a:prstGeom>
            <a:ln w="12700" cap="flat">
              <a:noFill/>
              <a:miter lim="400000"/>
            </a:ln>
            <a:effectLst/>
          </p:spPr>
        </p:pic>
        <p:pic>
          <p:nvPicPr>
            <p:cNvPr id="3196" name="Image" descr="Image"/>
            <p:cNvPicPr>
              <a:picLocks noChangeAspect="1"/>
            </p:cNvPicPr>
            <p:nvPr/>
          </p:nvPicPr>
          <p:blipFill>
            <a:blip r:embed="rId30">
              <a:extLst/>
            </a:blip>
            <a:stretch>
              <a:fillRect/>
            </a:stretch>
          </p:blipFill>
          <p:spPr>
            <a:xfrm>
              <a:off x="5771" y="529370"/>
              <a:ext cx="367737" cy="491792"/>
            </a:xfrm>
            <a:prstGeom prst="rect">
              <a:avLst/>
            </a:prstGeom>
            <a:ln w="12700" cap="flat">
              <a:noFill/>
              <a:miter lim="400000"/>
            </a:ln>
            <a:effectLst/>
          </p:spPr>
        </p:pic>
        <p:pic>
          <p:nvPicPr>
            <p:cNvPr id="3197" name="Image" descr="Image"/>
            <p:cNvPicPr>
              <a:picLocks noChangeAspect="1"/>
            </p:cNvPicPr>
            <p:nvPr/>
          </p:nvPicPr>
          <p:blipFill>
            <a:blip r:embed="rId31">
              <a:extLst/>
            </a:blip>
            <a:stretch>
              <a:fillRect/>
            </a:stretch>
          </p:blipFill>
          <p:spPr>
            <a:xfrm>
              <a:off x="454305" y="1039093"/>
              <a:ext cx="274695" cy="491792"/>
            </a:xfrm>
            <a:prstGeom prst="rect">
              <a:avLst/>
            </a:prstGeom>
            <a:ln w="12700" cap="flat">
              <a:noFill/>
              <a:miter lim="400000"/>
            </a:ln>
            <a:effectLst/>
          </p:spPr>
        </p:pic>
        <p:pic>
          <p:nvPicPr>
            <p:cNvPr id="3198" name="Image" descr="Image"/>
            <p:cNvPicPr>
              <a:picLocks noChangeAspect="1"/>
            </p:cNvPicPr>
            <p:nvPr/>
          </p:nvPicPr>
          <p:blipFill>
            <a:blip r:embed="rId32">
              <a:extLst/>
            </a:blip>
            <a:stretch>
              <a:fillRect/>
            </a:stretch>
          </p:blipFill>
          <p:spPr>
            <a:xfrm>
              <a:off x="32354" y="1548816"/>
              <a:ext cx="314570" cy="491792"/>
            </a:xfrm>
            <a:prstGeom prst="rect">
              <a:avLst/>
            </a:prstGeom>
            <a:ln w="12700" cap="flat">
              <a:noFill/>
              <a:miter lim="400000"/>
            </a:ln>
            <a:effectLst/>
          </p:spPr>
        </p:pic>
        <p:pic>
          <p:nvPicPr>
            <p:cNvPr id="3199" name="Image" descr="Image"/>
            <p:cNvPicPr>
              <a:picLocks noChangeAspect="1"/>
            </p:cNvPicPr>
            <p:nvPr/>
          </p:nvPicPr>
          <p:blipFill>
            <a:blip r:embed="rId33">
              <a:extLst/>
            </a:blip>
            <a:stretch>
              <a:fillRect/>
            </a:stretch>
          </p:blipFill>
          <p:spPr>
            <a:xfrm>
              <a:off x="395069" y="2070582"/>
              <a:ext cx="393167" cy="445376"/>
            </a:xfrm>
            <a:prstGeom prst="rect">
              <a:avLst/>
            </a:prstGeom>
            <a:ln w="12700" cap="flat">
              <a:noFill/>
              <a:miter lim="400000"/>
            </a:ln>
            <a:effectLst/>
          </p:spPr>
        </p:pic>
        <p:pic>
          <p:nvPicPr>
            <p:cNvPr id="3200" name="Image" descr="Image"/>
            <p:cNvPicPr>
              <a:picLocks noChangeAspect="1"/>
            </p:cNvPicPr>
            <p:nvPr/>
          </p:nvPicPr>
          <p:blipFill>
            <a:blip r:embed="rId32">
              <a:extLst/>
            </a:blip>
            <a:stretch>
              <a:fillRect/>
            </a:stretch>
          </p:blipFill>
          <p:spPr>
            <a:xfrm>
              <a:off x="46052" y="2068788"/>
              <a:ext cx="287175" cy="448963"/>
            </a:xfrm>
            <a:prstGeom prst="rect">
              <a:avLst/>
            </a:prstGeom>
            <a:ln w="12700" cap="flat">
              <a:noFill/>
              <a:miter lim="400000"/>
            </a:ln>
            <a:effectLst/>
          </p:spPr>
        </p:pic>
        <p:pic>
          <p:nvPicPr>
            <p:cNvPr id="3201" name="Image" descr="Image"/>
            <p:cNvPicPr>
              <a:picLocks noChangeAspect="1"/>
            </p:cNvPicPr>
            <p:nvPr/>
          </p:nvPicPr>
          <p:blipFill>
            <a:blip r:embed="rId34">
              <a:extLst/>
            </a:blip>
            <a:stretch>
              <a:fillRect/>
            </a:stretch>
          </p:blipFill>
          <p:spPr>
            <a:xfrm>
              <a:off x="394767" y="529370"/>
              <a:ext cx="393771" cy="49179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0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20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0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254" name="Group"/>
          <p:cNvGrpSpPr/>
          <p:nvPr/>
        </p:nvGrpSpPr>
        <p:grpSpPr>
          <a:xfrm>
            <a:off x="143751" y="171451"/>
            <a:ext cx="1270001" cy="9410697"/>
            <a:chOff x="0" y="0"/>
            <a:chExt cx="1270000" cy="9410696"/>
          </a:xfrm>
        </p:grpSpPr>
        <p:grpSp>
          <p:nvGrpSpPr>
            <p:cNvPr id="3213" name="Group"/>
            <p:cNvGrpSpPr/>
            <p:nvPr/>
          </p:nvGrpSpPr>
          <p:grpSpPr>
            <a:xfrm flipH="1">
              <a:off x="0" y="0"/>
              <a:ext cx="1270000" cy="1270000"/>
              <a:chOff x="0" y="0"/>
              <a:chExt cx="1270000" cy="1270000"/>
            </a:xfrm>
          </p:grpSpPr>
          <p:sp>
            <p:nvSpPr>
              <p:cNvPr id="32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12" name="Group"/>
              <p:cNvGrpSpPr/>
              <p:nvPr/>
            </p:nvGrpSpPr>
            <p:grpSpPr>
              <a:xfrm>
                <a:off x="46001" y="46001"/>
                <a:ext cx="1177998" cy="1177998"/>
                <a:chOff x="0" y="0"/>
                <a:chExt cx="1177997" cy="1177997"/>
              </a:xfrm>
            </p:grpSpPr>
            <p:pic>
              <p:nvPicPr>
                <p:cNvPr id="321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21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216" name="Group"/>
            <p:cNvGrpSpPr/>
            <p:nvPr/>
          </p:nvGrpSpPr>
          <p:grpSpPr>
            <a:xfrm flipH="1">
              <a:off x="0" y="6776780"/>
              <a:ext cx="1270000" cy="1270001"/>
              <a:chOff x="0" y="0"/>
              <a:chExt cx="1270000" cy="1270000"/>
            </a:xfrm>
          </p:grpSpPr>
          <p:sp>
            <p:nvSpPr>
              <p:cNvPr id="32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21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219" name="Group"/>
            <p:cNvGrpSpPr/>
            <p:nvPr/>
          </p:nvGrpSpPr>
          <p:grpSpPr>
            <a:xfrm flipH="1">
              <a:off x="0" y="8140696"/>
              <a:ext cx="1270000" cy="1270001"/>
              <a:chOff x="0" y="0"/>
              <a:chExt cx="1270000" cy="1270000"/>
            </a:xfrm>
          </p:grpSpPr>
          <p:sp>
            <p:nvSpPr>
              <p:cNvPr id="32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21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229" name="Group"/>
            <p:cNvGrpSpPr/>
            <p:nvPr/>
          </p:nvGrpSpPr>
          <p:grpSpPr>
            <a:xfrm flipH="1">
              <a:off x="0" y="1356782"/>
              <a:ext cx="1270000" cy="1270001"/>
              <a:chOff x="0" y="0"/>
              <a:chExt cx="1270000" cy="1270000"/>
            </a:xfrm>
          </p:grpSpPr>
          <p:sp>
            <p:nvSpPr>
              <p:cNvPr id="32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28" name="Group"/>
              <p:cNvGrpSpPr/>
              <p:nvPr/>
            </p:nvGrpSpPr>
            <p:grpSpPr>
              <a:xfrm flipH="1">
                <a:off x="47625" y="56900"/>
                <a:ext cx="1174751" cy="1156200"/>
                <a:chOff x="0" y="0"/>
                <a:chExt cx="1174749" cy="1156199"/>
              </a:xfrm>
            </p:grpSpPr>
            <p:pic>
              <p:nvPicPr>
                <p:cNvPr id="322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22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22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22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22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22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22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237" name="Group"/>
            <p:cNvGrpSpPr/>
            <p:nvPr/>
          </p:nvGrpSpPr>
          <p:grpSpPr>
            <a:xfrm flipH="1">
              <a:off x="0" y="4057648"/>
              <a:ext cx="1270000" cy="1270001"/>
              <a:chOff x="0" y="0"/>
              <a:chExt cx="1270000" cy="1270000"/>
            </a:xfrm>
          </p:grpSpPr>
          <p:sp>
            <p:nvSpPr>
              <p:cNvPr id="32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36" name="Group"/>
              <p:cNvGrpSpPr/>
              <p:nvPr/>
            </p:nvGrpSpPr>
            <p:grpSpPr>
              <a:xfrm>
                <a:off x="47624" y="74251"/>
                <a:ext cx="1174751" cy="1129000"/>
                <a:chOff x="0" y="0"/>
                <a:chExt cx="1174749" cy="1128998"/>
              </a:xfrm>
            </p:grpSpPr>
            <p:pic>
              <p:nvPicPr>
                <p:cNvPr id="323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23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23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23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23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244" name="Group"/>
            <p:cNvGrpSpPr/>
            <p:nvPr/>
          </p:nvGrpSpPr>
          <p:grpSpPr>
            <a:xfrm flipH="1">
              <a:off x="0" y="5414431"/>
              <a:ext cx="1270000" cy="1270001"/>
              <a:chOff x="0" y="0"/>
              <a:chExt cx="1270000" cy="1270000"/>
            </a:xfrm>
          </p:grpSpPr>
          <p:sp>
            <p:nvSpPr>
              <p:cNvPr id="32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43" name="Group"/>
              <p:cNvGrpSpPr/>
              <p:nvPr/>
            </p:nvGrpSpPr>
            <p:grpSpPr>
              <a:xfrm>
                <a:off x="47625" y="45767"/>
                <a:ext cx="1174751" cy="1178466"/>
                <a:chOff x="0" y="0"/>
                <a:chExt cx="1174750" cy="1178465"/>
              </a:xfrm>
            </p:grpSpPr>
            <p:pic>
              <p:nvPicPr>
                <p:cNvPr id="323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24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24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24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253" name="Group"/>
            <p:cNvGrpSpPr/>
            <p:nvPr/>
          </p:nvGrpSpPr>
          <p:grpSpPr>
            <a:xfrm flipH="1">
              <a:off x="0" y="2713565"/>
              <a:ext cx="1270000" cy="1270001"/>
              <a:chOff x="0" y="0"/>
              <a:chExt cx="1270000" cy="1270000"/>
            </a:xfrm>
          </p:grpSpPr>
          <p:sp>
            <p:nvSpPr>
              <p:cNvPr id="32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52" name="Group"/>
              <p:cNvGrpSpPr/>
              <p:nvPr/>
            </p:nvGrpSpPr>
            <p:grpSpPr>
              <a:xfrm>
                <a:off x="63500" y="30985"/>
                <a:ext cx="1111251" cy="1217225"/>
                <a:chOff x="0" y="0"/>
                <a:chExt cx="1111250" cy="1217223"/>
              </a:xfrm>
            </p:grpSpPr>
            <p:pic>
              <p:nvPicPr>
                <p:cNvPr id="324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24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24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24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25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25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300" name="Group"/>
          <p:cNvGrpSpPr/>
          <p:nvPr/>
        </p:nvGrpSpPr>
        <p:grpSpPr>
          <a:xfrm>
            <a:off x="11578348" y="171451"/>
            <a:ext cx="1270001" cy="9410698"/>
            <a:chOff x="0" y="0"/>
            <a:chExt cx="1270000" cy="9410696"/>
          </a:xfrm>
        </p:grpSpPr>
        <p:grpSp>
          <p:nvGrpSpPr>
            <p:cNvPr id="3259" name="Group"/>
            <p:cNvGrpSpPr/>
            <p:nvPr/>
          </p:nvGrpSpPr>
          <p:grpSpPr>
            <a:xfrm flipH="1">
              <a:off x="0" y="0"/>
              <a:ext cx="1270000" cy="1270000"/>
              <a:chOff x="0" y="0"/>
              <a:chExt cx="1270000" cy="1270000"/>
            </a:xfrm>
          </p:grpSpPr>
          <p:sp>
            <p:nvSpPr>
              <p:cNvPr id="32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58" name="Group"/>
              <p:cNvGrpSpPr/>
              <p:nvPr/>
            </p:nvGrpSpPr>
            <p:grpSpPr>
              <a:xfrm>
                <a:off x="46001" y="46001"/>
                <a:ext cx="1177998" cy="1177998"/>
                <a:chOff x="0" y="0"/>
                <a:chExt cx="1177997" cy="1177997"/>
              </a:xfrm>
            </p:grpSpPr>
            <p:pic>
              <p:nvPicPr>
                <p:cNvPr id="325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25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262" name="Group"/>
            <p:cNvGrpSpPr/>
            <p:nvPr/>
          </p:nvGrpSpPr>
          <p:grpSpPr>
            <a:xfrm flipH="1">
              <a:off x="0" y="6776780"/>
              <a:ext cx="1270000" cy="1270001"/>
              <a:chOff x="0" y="0"/>
              <a:chExt cx="1270000" cy="1270000"/>
            </a:xfrm>
          </p:grpSpPr>
          <p:sp>
            <p:nvSpPr>
              <p:cNvPr id="32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26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265" name="Group"/>
            <p:cNvGrpSpPr/>
            <p:nvPr/>
          </p:nvGrpSpPr>
          <p:grpSpPr>
            <a:xfrm flipH="1">
              <a:off x="0" y="8140696"/>
              <a:ext cx="1270000" cy="1270001"/>
              <a:chOff x="0" y="0"/>
              <a:chExt cx="1270000" cy="1270000"/>
            </a:xfrm>
          </p:grpSpPr>
          <p:sp>
            <p:nvSpPr>
              <p:cNvPr id="32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26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275" name="Group"/>
            <p:cNvGrpSpPr/>
            <p:nvPr/>
          </p:nvGrpSpPr>
          <p:grpSpPr>
            <a:xfrm flipH="1">
              <a:off x="0" y="1356782"/>
              <a:ext cx="1270000" cy="1270001"/>
              <a:chOff x="0" y="0"/>
              <a:chExt cx="1270000" cy="1270000"/>
            </a:xfrm>
          </p:grpSpPr>
          <p:sp>
            <p:nvSpPr>
              <p:cNvPr id="32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74" name="Group"/>
              <p:cNvGrpSpPr/>
              <p:nvPr/>
            </p:nvGrpSpPr>
            <p:grpSpPr>
              <a:xfrm flipH="1">
                <a:off x="47625" y="56900"/>
                <a:ext cx="1174751" cy="1156200"/>
                <a:chOff x="0" y="0"/>
                <a:chExt cx="1174749" cy="1156199"/>
              </a:xfrm>
            </p:grpSpPr>
            <p:pic>
              <p:nvPicPr>
                <p:cNvPr id="326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26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26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27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27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27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27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283" name="Group"/>
            <p:cNvGrpSpPr/>
            <p:nvPr/>
          </p:nvGrpSpPr>
          <p:grpSpPr>
            <a:xfrm flipH="1">
              <a:off x="0" y="4057648"/>
              <a:ext cx="1270000" cy="1270001"/>
              <a:chOff x="0" y="0"/>
              <a:chExt cx="1270000" cy="1270000"/>
            </a:xfrm>
          </p:grpSpPr>
          <p:sp>
            <p:nvSpPr>
              <p:cNvPr id="32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82" name="Group"/>
              <p:cNvGrpSpPr/>
              <p:nvPr/>
            </p:nvGrpSpPr>
            <p:grpSpPr>
              <a:xfrm>
                <a:off x="47624" y="74251"/>
                <a:ext cx="1174751" cy="1129000"/>
                <a:chOff x="0" y="0"/>
                <a:chExt cx="1174749" cy="1128998"/>
              </a:xfrm>
            </p:grpSpPr>
            <p:pic>
              <p:nvPicPr>
                <p:cNvPr id="327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27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27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28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28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290" name="Group"/>
            <p:cNvGrpSpPr/>
            <p:nvPr/>
          </p:nvGrpSpPr>
          <p:grpSpPr>
            <a:xfrm flipH="1">
              <a:off x="0" y="5414431"/>
              <a:ext cx="1270000" cy="1270001"/>
              <a:chOff x="0" y="0"/>
              <a:chExt cx="1270000" cy="1270000"/>
            </a:xfrm>
          </p:grpSpPr>
          <p:sp>
            <p:nvSpPr>
              <p:cNvPr id="32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89" name="Group"/>
              <p:cNvGrpSpPr/>
              <p:nvPr/>
            </p:nvGrpSpPr>
            <p:grpSpPr>
              <a:xfrm>
                <a:off x="47625" y="45767"/>
                <a:ext cx="1174751" cy="1178466"/>
                <a:chOff x="0" y="0"/>
                <a:chExt cx="1174750" cy="1178465"/>
              </a:xfrm>
            </p:grpSpPr>
            <p:pic>
              <p:nvPicPr>
                <p:cNvPr id="328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28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28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28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299" name="Group"/>
            <p:cNvGrpSpPr/>
            <p:nvPr/>
          </p:nvGrpSpPr>
          <p:grpSpPr>
            <a:xfrm flipH="1">
              <a:off x="0" y="2713565"/>
              <a:ext cx="1270000" cy="1270001"/>
              <a:chOff x="0" y="0"/>
              <a:chExt cx="1270000" cy="1270000"/>
            </a:xfrm>
          </p:grpSpPr>
          <p:sp>
            <p:nvSpPr>
              <p:cNvPr id="32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98" name="Group"/>
              <p:cNvGrpSpPr/>
              <p:nvPr/>
            </p:nvGrpSpPr>
            <p:grpSpPr>
              <a:xfrm>
                <a:off x="63500" y="30985"/>
                <a:ext cx="1111251" cy="1217225"/>
                <a:chOff x="0" y="0"/>
                <a:chExt cx="1111250" cy="1217223"/>
              </a:xfrm>
            </p:grpSpPr>
            <p:pic>
              <p:nvPicPr>
                <p:cNvPr id="329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29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29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29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29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29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311" name="Group"/>
          <p:cNvGrpSpPr/>
          <p:nvPr/>
        </p:nvGrpSpPr>
        <p:grpSpPr>
          <a:xfrm>
            <a:off x="2870990" y="3617924"/>
            <a:ext cx="788539" cy="2517752"/>
            <a:chOff x="0" y="0"/>
            <a:chExt cx="788537" cy="2517750"/>
          </a:xfrm>
        </p:grpSpPr>
        <p:pic>
          <p:nvPicPr>
            <p:cNvPr id="3301" name="Image" descr="Image"/>
            <p:cNvPicPr>
              <a:picLocks noChangeAspect="1"/>
            </p:cNvPicPr>
            <p:nvPr/>
          </p:nvPicPr>
          <p:blipFill>
            <a:blip r:embed="rId8">
              <a:extLst/>
            </a:blip>
            <a:stretch>
              <a:fillRect/>
            </a:stretch>
          </p:blipFill>
          <p:spPr>
            <a:xfrm>
              <a:off x="24686" y="1049342"/>
              <a:ext cx="329907" cy="471295"/>
            </a:xfrm>
            <a:prstGeom prst="rect">
              <a:avLst/>
            </a:prstGeom>
            <a:ln w="12700" cap="flat">
              <a:noFill/>
              <a:miter lim="400000"/>
            </a:ln>
            <a:effectLst/>
          </p:spPr>
        </p:pic>
        <p:pic>
          <p:nvPicPr>
            <p:cNvPr id="3302" name="Image" descr="Image"/>
            <p:cNvPicPr>
              <a:picLocks noChangeAspect="1"/>
            </p:cNvPicPr>
            <p:nvPr/>
          </p:nvPicPr>
          <p:blipFill>
            <a:blip r:embed="rId9">
              <a:extLst/>
            </a:blip>
            <a:stretch>
              <a:fillRect/>
            </a:stretch>
          </p:blipFill>
          <p:spPr>
            <a:xfrm>
              <a:off x="0" y="0"/>
              <a:ext cx="379279" cy="501190"/>
            </a:xfrm>
            <a:prstGeom prst="rect">
              <a:avLst/>
            </a:prstGeom>
            <a:ln w="12700" cap="flat">
              <a:noFill/>
              <a:miter lim="400000"/>
            </a:ln>
            <a:effectLst/>
          </p:spPr>
        </p:pic>
        <p:pic>
          <p:nvPicPr>
            <p:cNvPr id="3303" name="Image" descr="Image"/>
            <p:cNvPicPr>
              <a:picLocks noChangeAspect="1"/>
            </p:cNvPicPr>
            <p:nvPr/>
          </p:nvPicPr>
          <p:blipFill>
            <a:blip r:embed="rId10">
              <a:extLst/>
            </a:blip>
            <a:stretch>
              <a:fillRect/>
            </a:stretch>
          </p:blipFill>
          <p:spPr>
            <a:xfrm>
              <a:off x="418372" y="801"/>
              <a:ext cx="346561" cy="499588"/>
            </a:xfrm>
            <a:prstGeom prst="rect">
              <a:avLst/>
            </a:prstGeom>
            <a:ln w="12700" cap="flat">
              <a:noFill/>
              <a:miter lim="400000"/>
            </a:ln>
            <a:effectLst/>
          </p:spPr>
        </p:pic>
        <p:pic>
          <p:nvPicPr>
            <p:cNvPr id="3304" name="Image" descr="Image"/>
            <p:cNvPicPr>
              <a:picLocks noChangeAspect="1"/>
            </p:cNvPicPr>
            <p:nvPr/>
          </p:nvPicPr>
          <p:blipFill>
            <a:blip r:embed="rId11">
              <a:extLst/>
            </a:blip>
            <a:stretch>
              <a:fillRect/>
            </a:stretch>
          </p:blipFill>
          <p:spPr>
            <a:xfrm>
              <a:off x="440032" y="1584342"/>
              <a:ext cx="303242" cy="432783"/>
            </a:xfrm>
            <a:prstGeom prst="rect">
              <a:avLst/>
            </a:prstGeom>
            <a:ln w="12700" cap="flat">
              <a:noFill/>
              <a:miter lim="400000"/>
            </a:ln>
            <a:effectLst/>
          </p:spPr>
        </p:pic>
        <p:pic>
          <p:nvPicPr>
            <p:cNvPr id="3305" name="Image" descr="Image"/>
            <p:cNvPicPr>
              <a:picLocks noChangeAspect="1"/>
            </p:cNvPicPr>
            <p:nvPr/>
          </p:nvPicPr>
          <p:blipFill>
            <a:blip r:embed="rId12">
              <a:extLst/>
            </a:blip>
            <a:stretch>
              <a:fillRect/>
            </a:stretch>
          </p:blipFill>
          <p:spPr>
            <a:xfrm>
              <a:off x="5771" y="529370"/>
              <a:ext cx="367737" cy="491792"/>
            </a:xfrm>
            <a:prstGeom prst="rect">
              <a:avLst/>
            </a:prstGeom>
            <a:ln w="12700" cap="flat">
              <a:noFill/>
              <a:miter lim="400000"/>
            </a:ln>
            <a:effectLst/>
          </p:spPr>
        </p:pic>
        <p:pic>
          <p:nvPicPr>
            <p:cNvPr id="3306" name="Image" descr="Image"/>
            <p:cNvPicPr>
              <a:picLocks noChangeAspect="1"/>
            </p:cNvPicPr>
            <p:nvPr/>
          </p:nvPicPr>
          <p:blipFill>
            <a:blip r:embed="rId13">
              <a:extLst/>
            </a:blip>
            <a:stretch>
              <a:fillRect/>
            </a:stretch>
          </p:blipFill>
          <p:spPr>
            <a:xfrm>
              <a:off x="454305" y="1039093"/>
              <a:ext cx="274695" cy="491792"/>
            </a:xfrm>
            <a:prstGeom prst="rect">
              <a:avLst/>
            </a:prstGeom>
            <a:ln w="12700" cap="flat">
              <a:noFill/>
              <a:miter lim="400000"/>
            </a:ln>
            <a:effectLst/>
          </p:spPr>
        </p:pic>
        <p:pic>
          <p:nvPicPr>
            <p:cNvPr id="3307" name="Image" descr="Image"/>
            <p:cNvPicPr>
              <a:picLocks noChangeAspect="1"/>
            </p:cNvPicPr>
            <p:nvPr/>
          </p:nvPicPr>
          <p:blipFill>
            <a:blip r:embed="rId14">
              <a:extLst/>
            </a:blip>
            <a:stretch>
              <a:fillRect/>
            </a:stretch>
          </p:blipFill>
          <p:spPr>
            <a:xfrm>
              <a:off x="32354" y="1548816"/>
              <a:ext cx="314570" cy="491792"/>
            </a:xfrm>
            <a:prstGeom prst="rect">
              <a:avLst/>
            </a:prstGeom>
            <a:ln w="12700" cap="flat">
              <a:noFill/>
              <a:miter lim="400000"/>
            </a:ln>
            <a:effectLst/>
          </p:spPr>
        </p:pic>
        <p:pic>
          <p:nvPicPr>
            <p:cNvPr id="3308" name="Image" descr="Image"/>
            <p:cNvPicPr>
              <a:picLocks noChangeAspect="1"/>
            </p:cNvPicPr>
            <p:nvPr/>
          </p:nvPicPr>
          <p:blipFill>
            <a:blip r:embed="rId15">
              <a:extLst/>
            </a:blip>
            <a:stretch>
              <a:fillRect/>
            </a:stretch>
          </p:blipFill>
          <p:spPr>
            <a:xfrm>
              <a:off x="395069" y="2070582"/>
              <a:ext cx="393167" cy="445376"/>
            </a:xfrm>
            <a:prstGeom prst="rect">
              <a:avLst/>
            </a:prstGeom>
            <a:ln w="12700" cap="flat">
              <a:noFill/>
              <a:miter lim="400000"/>
            </a:ln>
            <a:effectLst/>
          </p:spPr>
        </p:pic>
        <p:pic>
          <p:nvPicPr>
            <p:cNvPr id="3309" name="Image" descr="Image"/>
            <p:cNvPicPr>
              <a:picLocks noChangeAspect="1"/>
            </p:cNvPicPr>
            <p:nvPr/>
          </p:nvPicPr>
          <p:blipFill>
            <a:blip r:embed="rId14">
              <a:extLst/>
            </a:blip>
            <a:stretch>
              <a:fillRect/>
            </a:stretch>
          </p:blipFill>
          <p:spPr>
            <a:xfrm>
              <a:off x="46052" y="2068788"/>
              <a:ext cx="287175" cy="448963"/>
            </a:xfrm>
            <a:prstGeom prst="rect">
              <a:avLst/>
            </a:prstGeom>
            <a:ln w="12700" cap="flat">
              <a:noFill/>
              <a:miter lim="400000"/>
            </a:ln>
            <a:effectLst/>
          </p:spPr>
        </p:pic>
        <p:pic>
          <p:nvPicPr>
            <p:cNvPr id="3310" name="Image" descr="Image"/>
            <p:cNvPicPr>
              <a:picLocks noChangeAspect="1"/>
            </p:cNvPicPr>
            <p:nvPr/>
          </p:nvPicPr>
          <p:blipFill>
            <a:blip r:embed="rId16">
              <a:extLst/>
            </a:blip>
            <a:stretch>
              <a:fillRect/>
            </a:stretch>
          </p:blipFill>
          <p:spPr>
            <a:xfrm>
              <a:off x="394767" y="529370"/>
              <a:ext cx="393771" cy="491792"/>
            </a:xfrm>
            <a:prstGeom prst="rect">
              <a:avLst/>
            </a:prstGeom>
            <a:ln w="12700" cap="flat">
              <a:noFill/>
              <a:miter lim="400000"/>
            </a:ln>
            <a:effectLst/>
          </p:spPr>
        </p:pic>
      </p:grpSp>
      <p:grpSp>
        <p:nvGrpSpPr>
          <p:cNvPr id="3332" name="Group"/>
          <p:cNvGrpSpPr/>
          <p:nvPr/>
        </p:nvGrpSpPr>
        <p:grpSpPr>
          <a:xfrm flipH="1">
            <a:off x="9266164" y="4286488"/>
            <a:ext cx="2287413" cy="2401123"/>
            <a:chOff x="0" y="0"/>
            <a:chExt cx="2287411" cy="2401121"/>
          </a:xfrm>
        </p:grpSpPr>
        <p:pic>
          <p:nvPicPr>
            <p:cNvPr id="3312"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3313"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3314"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3315"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3316"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3317"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3318"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3319"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3320"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3321"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3322"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3323"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3324"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3325" name="Image" descr="Image"/>
            <p:cNvPicPr>
              <a:picLocks noChangeAspect="1"/>
            </p:cNvPicPr>
            <p:nvPr/>
          </p:nvPicPr>
          <p:blipFill>
            <a:blip r:embed="rId9">
              <a:extLst/>
            </a:blip>
            <a:stretch>
              <a:fillRect/>
            </a:stretch>
          </p:blipFill>
          <p:spPr>
            <a:xfrm>
              <a:off x="1137119" y="549259"/>
              <a:ext cx="363560" cy="480419"/>
            </a:xfrm>
            <a:prstGeom prst="rect">
              <a:avLst/>
            </a:prstGeom>
            <a:ln w="12700" cap="flat">
              <a:noFill/>
              <a:miter lim="400000"/>
            </a:ln>
            <a:effectLst/>
          </p:spPr>
        </p:pic>
        <p:pic>
          <p:nvPicPr>
            <p:cNvPr id="3326"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3327"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3328"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3329"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3330" name="Image" descr="Image"/>
            <p:cNvPicPr>
              <a:picLocks noChangeAspect="1"/>
            </p:cNvPicPr>
            <p:nvPr/>
          </p:nvPicPr>
          <p:blipFill>
            <a:blip r:embed="rId8">
              <a:extLst/>
            </a:blip>
            <a:stretch>
              <a:fillRect/>
            </a:stretch>
          </p:blipFill>
          <p:spPr>
            <a:xfrm>
              <a:off x="407231" y="1393621"/>
              <a:ext cx="342420" cy="489170"/>
            </a:xfrm>
            <a:prstGeom prst="rect">
              <a:avLst/>
            </a:prstGeom>
            <a:ln w="12700" cap="flat">
              <a:noFill/>
              <a:miter lim="400000"/>
            </a:ln>
            <a:effectLst/>
          </p:spPr>
        </p:pic>
        <p:pic>
          <p:nvPicPr>
            <p:cNvPr id="3331"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33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3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384" name="Group"/>
          <p:cNvGrpSpPr/>
          <p:nvPr/>
        </p:nvGrpSpPr>
        <p:grpSpPr>
          <a:xfrm>
            <a:off x="143751" y="171451"/>
            <a:ext cx="1270001" cy="9410697"/>
            <a:chOff x="0" y="0"/>
            <a:chExt cx="1270000" cy="9410696"/>
          </a:xfrm>
        </p:grpSpPr>
        <p:grpSp>
          <p:nvGrpSpPr>
            <p:cNvPr id="3343" name="Group"/>
            <p:cNvGrpSpPr/>
            <p:nvPr/>
          </p:nvGrpSpPr>
          <p:grpSpPr>
            <a:xfrm flipH="1">
              <a:off x="0" y="0"/>
              <a:ext cx="1270000" cy="1270000"/>
              <a:chOff x="0" y="0"/>
              <a:chExt cx="1270000" cy="1270000"/>
            </a:xfrm>
          </p:grpSpPr>
          <p:sp>
            <p:nvSpPr>
              <p:cNvPr id="33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42" name="Group"/>
              <p:cNvGrpSpPr/>
              <p:nvPr/>
            </p:nvGrpSpPr>
            <p:grpSpPr>
              <a:xfrm>
                <a:off x="46001" y="46001"/>
                <a:ext cx="1177998" cy="1177998"/>
                <a:chOff x="0" y="0"/>
                <a:chExt cx="1177997" cy="1177997"/>
              </a:xfrm>
            </p:grpSpPr>
            <p:pic>
              <p:nvPicPr>
                <p:cNvPr id="334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34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346" name="Group"/>
            <p:cNvGrpSpPr/>
            <p:nvPr/>
          </p:nvGrpSpPr>
          <p:grpSpPr>
            <a:xfrm flipH="1">
              <a:off x="0" y="6776780"/>
              <a:ext cx="1270000" cy="1270001"/>
              <a:chOff x="0" y="0"/>
              <a:chExt cx="1270000" cy="1270000"/>
            </a:xfrm>
          </p:grpSpPr>
          <p:sp>
            <p:nvSpPr>
              <p:cNvPr id="33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4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349" name="Group"/>
            <p:cNvGrpSpPr/>
            <p:nvPr/>
          </p:nvGrpSpPr>
          <p:grpSpPr>
            <a:xfrm flipH="1">
              <a:off x="0" y="8140696"/>
              <a:ext cx="1270000" cy="1270001"/>
              <a:chOff x="0" y="0"/>
              <a:chExt cx="1270000" cy="1270000"/>
            </a:xfrm>
          </p:grpSpPr>
          <p:sp>
            <p:nvSpPr>
              <p:cNvPr id="33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4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359" name="Group"/>
            <p:cNvGrpSpPr/>
            <p:nvPr/>
          </p:nvGrpSpPr>
          <p:grpSpPr>
            <a:xfrm flipH="1">
              <a:off x="0" y="1356782"/>
              <a:ext cx="1270000" cy="1270001"/>
              <a:chOff x="0" y="0"/>
              <a:chExt cx="1270000" cy="1270000"/>
            </a:xfrm>
          </p:grpSpPr>
          <p:sp>
            <p:nvSpPr>
              <p:cNvPr id="33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58" name="Group"/>
              <p:cNvGrpSpPr/>
              <p:nvPr/>
            </p:nvGrpSpPr>
            <p:grpSpPr>
              <a:xfrm flipH="1">
                <a:off x="47625" y="56900"/>
                <a:ext cx="1174751" cy="1156200"/>
                <a:chOff x="0" y="0"/>
                <a:chExt cx="1174749" cy="1156199"/>
              </a:xfrm>
            </p:grpSpPr>
            <p:pic>
              <p:nvPicPr>
                <p:cNvPr id="335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35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35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35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35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35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35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367" name="Group"/>
            <p:cNvGrpSpPr/>
            <p:nvPr/>
          </p:nvGrpSpPr>
          <p:grpSpPr>
            <a:xfrm flipH="1">
              <a:off x="0" y="4057648"/>
              <a:ext cx="1270000" cy="1270001"/>
              <a:chOff x="0" y="0"/>
              <a:chExt cx="1270000" cy="1270000"/>
            </a:xfrm>
          </p:grpSpPr>
          <p:sp>
            <p:nvSpPr>
              <p:cNvPr id="33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66" name="Group"/>
              <p:cNvGrpSpPr/>
              <p:nvPr/>
            </p:nvGrpSpPr>
            <p:grpSpPr>
              <a:xfrm>
                <a:off x="47624" y="74251"/>
                <a:ext cx="1174751" cy="1129000"/>
                <a:chOff x="0" y="0"/>
                <a:chExt cx="1174749" cy="1128998"/>
              </a:xfrm>
            </p:grpSpPr>
            <p:pic>
              <p:nvPicPr>
                <p:cNvPr id="336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36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36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36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36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374" name="Group"/>
            <p:cNvGrpSpPr/>
            <p:nvPr/>
          </p:nvGrpSpPr>
          <p:grpSpPr>
            <a:xfrm flipH="1">
              <a:off x="0" y="5414431"/>
              <a:ext cx="1270000" cy="1270001"/>
              <a:chOff x="0" y="0"/>
              <a:chExt cx="1270000" cy="1270000"/>
            </a:xfrm>
          </p:grpSpPr>
          <p:sp>
            <p:nvSpPr>
              <p:cNvPr id="33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73" name="Group"/>
              <p:cNvGrpSpPr/>
              <p:nvPr/>
            </p:nvGrpSpPr>
            <p:grpSpPr>
              <a:xfrm>
                <a:off x="47625" y="45767"/>
                <a:ext cx="1174751" cy="1178466"/>
                <a:chOff x="0" y="0"/>
                <a:chExt cx="1174750" cy="1178465"/>
              </a:xfrm>
            </p:grpSpPr>
            <p:pic>
              <p:nvPicPr>
                <p:cNvPr id="336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37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37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37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383" name="Group"/>
            <p:cNvGrpSpPr/>
            <p:nvPr/>
          </p:nvGrpSpPr>
          <p:grpSpPr>
            <a:xfrm flipH="1">
              <a:off x="0" y="2713565"/>
              <a:ext cx="1270000" cy="1270001"/>
              <a:chOff x="0" y="0"/>
              <a:chExt cx="1270000" cy="1270000"/>
            </a:xfrm>
          </p:grpSpPr>
          <p:sp>
            <p:nvSpPr>
              <p:cNvPr id="33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82" name="Group"/>
              <p:cNvGrpSpPr/>
              <p:nvPr/>
            </p:nvGrpSpPr>
            <p:grpSpPr>
              <a:xfrm>
                <a:off x="63500" y="30985"/>
                <a:ext cx="1111251" cy="1217225"/>
                <a:chOff x="0" y="0"/>
                <a:chExt cx="1111250" cy="1217223"/>
              </a:xfrm>
            </p:grpSpPr>
            <p:pic>
              <p:nvPicPr>
                <p:cNvPr id="337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37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37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37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38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38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430" name="Group"/>
          <p:cNvGrpSpPr/>
          <p:nvPr/>
        </p:nvGrpSpPr>
        <p:grpSpPr>
          <a:xfrm>
            <a:off x="11578348" y="171451"/>
            <a:ext cx="1270001" cy="9410698"/>
            <a:chOff x="0" y="0"/>
            <a:chExt cx="1270000" cy="9410696"/>
          </a:xfrm>
        </p:grpSpPr>
        <p:grpSp>
          <p:nvGrpSpPr>
            <p:cNvPr id="3389" name="Group"/>
            <p:cNvGrpSpPr/>
            <p:nvPr/>
          </p:nvGrpSpPr>
          <p:grpSpPr>
            <a:xfrm flipH="1">
              <a:off x="0" y="0"/>
              <a:ext cx="1270000" cy="1270000"/>
              <a:chOff x="0" y="0"/>
              <a:chExt cx="1270000" cy="1270000"/>
            </a:xfrm>
          </p:grpSpPr>
          <p:sp>
            <p:nvSpPr>
              <p:cNvPr id="33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88" name="Group"/>
              <p:cNvGrpSpPr/>
              <p:nvPr/>
            </p:nvGrpSpPr>
            <p:grpSpPr>
              <a:xfrm>
                <a:off x="46001" y="46001"/>
                <a:ext cx="1177998" cy="1177998"/>
                <a:chOff x="0" y="0"/>
                <a:chExt cx="1177997" cy="1177997"/>
              </a:xfrm>
            </p:grpSpPr>
            <p:pic>
              <p:nvPicPr>
                <p:cNvPr id="338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38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392" name="Group"/>
            <p:cNvGrpSpPr/>
            <p:nvPr/>
          </p:nvGrpSpPr>
          <p:grpSpPr>
            <a:xfrm flipH="1">
              <a:off x="0" y="6776780"/>
              <a:ext cx="1270000" cy="1270001"/>
              <a:chOff x="0" y="0"/>
              <a:chExt cx="1270000" cy="1270000"/>
            </a:xfrm>
          </p:grpSpPr>
          <p:sp>
            <p:nvSpPr>
              <p:cNvPr id="33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9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395" name="Group"/>
            <p:cNvGrpSpPr/>
            <p:nvPr/>
          </p:nvGrpSpPr>
          <p:grpSpPr>
            <a:xfrm flipH="1">
              <a:off x="0" y="8140696"/>
              <a:ext cx="1270000" cy="1270001"/>
              <a:chOff x="0" y="0"/>
              <a:chExt cx="1270000" cy="1270000"/>
            </a:xfrm>
          </p:grpSpPr>
          <p:sp>
            <p:nvSpPr>
              <p:cNvPr id="33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9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405" name="Group"/>
            <p:cNvGrpSpPr/>
            <p:nvPr/>
          </p:nvGrpSpPr>
          <p:grpSpPr>
            <a:xfrm flipH="1">
              <a:off x="0" y="1356782"/>
              <a:ext cx="1270000" cy="1270001"/>
              <a:chOff x="0" y="0"/>
              <a:chExt cx="1270000" cy="1270000"/>
            </a:xfrm>
          </p:grpSpPr>
          <p:sp>
            <p:nvSpPr>
              <p:cNvPr id="33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04" name="Group"/>
              <p:cNvGrpSpPr/>
              <p:nvPr/>
            </p:nvGrpSpPr>
            <p:grpSpPr>
              <a:xfrm flipH="1">
                <a:off x="47625" y="56900"/>
                <a:ext cx="1174751" cy="1156200"/>
                <a:chOff x="0" y="0"/>
                <a:chExt cx="1174749" cy="1156199"/>
              </a:xfrm>
            </p:grpSpPr>
            <p:pic>
              <p:nvPicPr>
                <p:cNvPr id="339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39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39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40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40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40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40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413" name="Group"/>
            <p:cNvGrpSpPr/>
            <p:nvPr/>
          </p:nvGrpSpPr>
          <p:grpSpPr>
            <a:xfrm flipH="1">
              <a:off x="0" y="4057648"/>
              <a:ext cx="1270000" cy="1270001"/>
              <a:chOff x="0" y="0"/>
              <a:chExt cx="1270000" cy="1270000"/>
            </a:xfrm>
          </p:grpSpPr>
          <p:sp>
            <p:nvSpPr>
              <p:cNvPr id="34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12" name="Group"/>
              <p:cNvGrpSpPr/>
              <p:nvPr/>
            </p:nvGrpSpPr>
            <p:grpSpPr>
              <a:xfrm>
                <a:off x="47624" y="74251"/>
                <a:ext cx="1174751" cy="1129000"/>
                <a:chOff x="0" y="0"/>
                <a:chExt cx="1174749" cy="1128998"/>
              </a:xfrm>
            </p:grpSpPr>
            <p:pic>
              <p:nvPicPr>
                <p:cNvPr id="340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40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40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41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41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420" name="Group"/>
            <p:cNvGrpSpPr/>
            <p:nvPr/>
          </p:nvGrpSpPr>
          <p:grpSpPr>
            <a:xfrm flipH="1">
              <a:off x="0" y="5414431"/>
              <a:ext cx="1270000" cy="1270001"/>
              <a:chOff x="0" y="0"/>
              <a:chExt cx="1270000" cy="1270000"/>
            </a:xfrm>
          </p:grpSpPr>
          <p:sp>
            <p:nvSpPr>
              <p:cNvPr id="34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19" name="Group"/>
              <p:cNvGrpSpPr/>
              <p:nvPr/>
            </p:nvGrpSpPr>
            <p:grpSpPr>
              <a:xfrm>
                <a:off x="47625" y="45767"/>
                <a:ext cx="1174751" cy="1178466"/>
                <a:chOff x="0" y="0"/>
                <a:chExt cx="1174750" cy="1178465"/>
              </a:xfrm>
            </p:grpSpPr>
            <p:pic>
              <p:nvPicPr>
                <p:cNvPr id="341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41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41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41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429" name="Group"/>
            <p:cNvGrpSpPr/>
            <p:nvPr/>
          </p:nvGrpSpPr>
          <p:grpSpPr>
            <a:xfrm flipH="1">
              <a:off x="0" y="2713565"/>
              <a:ext cx="1270000" cy="1270001"/>
              <a:chOff x="0" y="0"/>
              <a:chExt cx="1270000" cy="1270000"/>
            </a:xfrm>
          </p:grpSpPr>
          <p:sp>
            <p:nvSpPr>
              <p:cNvPr id="34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28" name="Group"/>
              <p:cNvGrpSpPr/>
              <p:nvPr/>
            </p:nvGrpSpPr>
            <p:grpSpPr>
              <a:xfrm>
                <a:off x="63500" y="30985"/>
                <a:ext cx="1111251" cy="1217225"/>
                <a:chOff x="0" y="0"/>
                <a:chExt cx="1111250" cy="1217223"/>
              </a:xfrm>
            </p:grpSpPr>
            <p:pic>
              <p:nvPicPr>
                <p:cNvPr id="342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42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42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42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42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42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451" name="Group"/>
          <p:cNvGrpSpPr/>
          <p:nvPr/>
        </p:nvGrpSpPr>
        <p:grpSpPr>
          <a:xfrm flipH="1">
            <a:off x="9266164" y="4286488"/>
            <a:ext cx="2287413" cy="2401123"/>
            <a:chOff x="0" y="0"/>
            <a:chExt cx="2287411" cy="2401121"/>
          </a:xfrm>
        </p:grpSpPr>
        <p:pic>
          <p:nvPicPr>
            <p:cNvPr id="3431" name="Image" descr="Image"/>
            <p:cNvPicPr>
              <a:picLocks noChangeAspect="1"/>
            </p:cNvPicPr>
            <p:nvPr/>
          </p:nvPicPr>
          <p:blipFill>
            <a:blip r:embed="rId8">
              <a:extLst/>
            </a:blip>
            <a:stretch>
              <a:fillRect/>
            </a:stretch>
          </p:blipFill>
          <p:spPr>
            <a:xfrm>
              <a:off x="1292844" y="537780"/>
              <a:ext cx="426604" cy="548490"/>
            </a:xfrm>
            <a:prstGeom prst="rect">
              <a:avLst/>
            </a:prstGeom>
            <a:ln w="12700" cap="flat">
              <a:noFill/>
              <a:miter lim="400000"/>
            </a:ln>
            <a:effectLst/>
          </p:spPr>
        </p:pic>
        <p:pic>
          <p:nvPicPr>
            <p:cNvPr id="3432" name="Image" descr="Image"/>
            <p:cNvPicPr>
              <a:picLocks noChangeAspect="1"/>
            </p:cNvPicPr>
            <p:nvPr/>
          </p:nvPicPr>
          <p:blipFill>
            <a:blip r:embed="rId9">
              <a:extLst/>
            </a:blip>
            <a:stretch>
              <a:fillRect/>
            </a:stretch>
          </p:blipFill>
          <p:spPr>
            <a:xfrm>
              <a:off x="1058883" y="49534"/>
              <a:ext cx="390119" cy="463619"/>
            </a:xfrm>
            <a:prstGeom prst="rect">
              <a:avLst/>
            </a:prstGeom>
            <a:ln w="12700" cap="flat">
              <a:noFill/>
              <a:miter lim="400000"/>
            </a:ln>
            <a:effectLst/>
          </p:spPr>
        </p:pic>
        <p:pic>
          <p:nvPicPr>
            <p:cNvPr id="3433" name="Image" descr="Image"/>
            <p:cNvPicPr>
              <a:picLocks noChangeAspect="1"/>
            </p:cNvPicPr>
            <p:nvPr/>
          </p:nvPicPr>
          <p:blipFill>
            <a:blip r:embed="rId10">
              <a:extLst/>
            </a:blip>
            <a:stretch>
              <a:fillRect/>
            </a:stretch>
          </p:blipFill>
          <p:spPr>
            <a:xfrm>
              <a:off x="361387" y="1904960"/>
              <a:ext cx="434108" cy="488035"/>
            </a:xfrm>
            <a:prstGeom prst="rect">
              <a:avLst/>
            </a:prstGeom>
            <a:ln w="12700" cap="flat">
              <a:noFill/>
              <a:miter lim="400000"/>
            </a:ln>
            <a:effectLst/>
          </p:spPr>
        </p:pic>
        <p:pic>
          <p:nvPicPr>
            <p:cNvPr id="3434" name="Image" descr="Image"/>
            <p:cNvPicPr>
              <a:picLocks noChangeAspect="1"/>
            </p:cNvPicPr>
            <p:nvPr/>
          </p:nvPicPr>
          <p:blipFill>
            <a:blip r:embed="rId11">
              <a:extLst/>
            </a:blip>
            <a:stretch>
              <a:fillRect/>
            </a:stretch>
          </p:blipFill>
          <p:spPr>
            <a:xfrm>
              <a:off x="902273" y="551944"/>
              <a:ext cx="333819" cy="475049"/>
            </a:xfrm>
            <a:prstGeom prst="rect">
              <a:avLst/>
            </a:prstGeom>
            <a:ln w="12700" cap="flat">
              <a:noFill/>
              <a:miter lim="400000"/>
            </a:ln>
            <a:effectLst/>
          </p:spPr>
        </p:pic>
        <p:pic>
          <p:nvPicPr>
            <p:cNvPr id="3435" name="Image" descr="Image"/>
            <p:cNvPicPr>
              <a:picLocks noChangeAspect="1"/>
            </p:cNvPicPr>
            <p:nvPr/>
          </p:nvPicPr>
          <p:blipFill>
            <a:blip r:embed="rId12">
              <a:extLst/>
            </a:blip>
            <a:stretch>
              <a:fillRect/>
            </a:stretch>
          </p:blipFill>
          <p:spPr>
            <a:xfrm>
              <a:off x="24339" y="15569"/>
              <a:ext cx="333819" cy="489601"/>
            </a:xfrm>
            <a:prstGeom prst="rect">
              <a:avLst/>
            </a:prstGeom>
            <a:ln w="12700" cap="flat">
              <a:noFill/>
              <a:miter lim="400000"/>
            </a:ln>
            <a:effectLst/>
          </p:spPr>
        </p:pic>
        <p:pic>
          <p:nvPicPr>
            <p:cNvPr id="3436" name="Image" descr="Image"/>
            <p:cNvPicPr>
              <a:picLocks noChangeAspect="1"/>
            </p:cNvPicPr>
            <p:nvPr/>
          </p:nvPicPr>
          <p:blipFill>
            <a:blip r:embed="rId13">
              <a:extLst/>
            </a:blip>
            <a:stretch>
              <a:fillRect/>
            </a:stretch>
          </p:blipFill>
          <p:spPr>
            <a:xfrm>
              <a:off x="585297" y="537393"/>
              <a:ext cx="344044" cy="489600"/>
            </a:xfrm>
            <a:prstGeom prst="rect">
              <a:avLst/>
            </a:prstGeom>
            <a:ln w="12700" cap="flat">
              <a:noFill/>
              <a:miter lim="400000"/>
            </a:ln>
            <a:effectLst/>
          </p:spPr>
        </p:pic>
        <p:pic>
          <p:nvPicPr>
            <p:cNvPr id="3437" name="Image" descr="Image"/>
            <p:cNvPicPr>
              <a:picLocks noChangeAspect="1"/>
            </p:cNvPicPr>
            <p:nvPr/>
          </p:nvPicPr>
          <p:blipFill>
            <a:blip r:embed="rId14">
              <a:extLst/>
            </a:blip>
            <a:stretch>
              <a:fillRect/>
            </a:stretch>
          </p:blipFill>
          <p:spPr>
            <a:xfrm>
              <a:off x="1867211" y="529099"/>
              <a:ext cx="420201" cy="520739"/>
            </a:xfrm>
            <a:prstGeom prst="rect">
              <a:avLst/>
            </a:prstGeom>
            <a:ln w="12700" cap="flat">
              <a:noFill/>
              <a:miter lim="400000"/>
            </a:ln>
            <a:effectLst/>
          </p:spPr>
        </p:pic>
        <p:pic>
          <p:nvPicPr>
            <p:cNvPr id="3438" name="Image" descr="Image"/>
            <p:cNvPicPr>
              <a:picLocks noChangeAspect="1"/>
            </p:cNvPicPr>
            <p:nvPr/>
          </p:nvPicPr>
          <p:blipFill>
            <a:blip r:embed="rId15">
              <a:extLst/>
            </a:blip>
            <a:stretch>
              <a:fillRect/>
            </a:stretch>
          </p:blipFill>
          <p:spPr>
            <a:xfrm>
              <a:off x="757318" y="8465"/>
              <a:ext cx="489249" cy="503809"/>
            </a:xfrm>
            <a:prstGeom prst="rect">
              <a:avLst/>
            </a:prstGeom>
            <a:ln w="12700" cap="flat">
              <a:noFill/>
              <a:miter lim="400000"/>
            </a:ln>
            <a:effectLst/>
          </p:spPr>
        </p:pic>
        <p:pic>
          <p:nvPicPr>
            <p:cNvPr id="3439" name="Image" descr="Image"/>
            <p:cNvPicPr>
              <a:picLocks noChangeAspect="1"/>
            </p:cNvPicPr>
            <p:nvPr/>
          </p:nvPicPr>
          <p:blipFill>
            <a:blip r:embed="rId16">
              <a:extLst/>
            </a:blip>
            <a:stretch>
              <a:fillRect/>
            </a:stretch>
          </p:blipFill>
          <p:spPr>
            <a:xfrm>
              <a:off x="249941" y="533836"/>
              <a:ext cx="442173" cy="503809"/>
            </a:xfrm>
            <a:prstGeom prst="rect">
              <a:avLst/>
            </a:prstGeom>
            <a:ln w="12700" cap="flat">
              <a:noFill/>
              <a:miter lim="400000"/>
            </a:ln>
            <a:effectLst/>
          </p:spPr>
        </p:pic>
        <p:pic>
          <p:nvPicPr>
            <p:cNvPr id="3440" name="Image" descr="Image"/>
            <p:cNvPicPr>
              <a:picLocks noChangeAspect="1"/>
            </p:cNvPicPr>
            <p:nvPr/>
          </p:nvPicPr>
          <p:blipFill>
            <a:blip r:embed="rId17">
              <a:extLst/>
            </a:blip>
            <a:stretch>
              <a:fillRect/>
            </a:stretch>
          </p:blipFill>
          <p:spPr>
            <a:xfrm>
              <a:off x="1301408" y="37326"/>
              <a:ext cx="384075" cy="488035"/>
            </a:xfrm>
            <a:prstGeom prst="rect">
              <a:avLst/>
            </a:prstGeom>
            <a:ln w="12700" cap="flat">
              <a:noFill/>
              <a:miter lim="400000"/>
            </a:ln>
            <a:effectLst/>
          </p:spPr>
        </p:pic>
        <p:pic>
          <p:nvPicPr>
            <p:cNvPr id="3441" name="Image" descr="Image"/>
            <p:cNvPicPr>
              <a:picLocks noChangeAspect="1"/>
            </p:cNvPicPr>
            <p:nvPr/>
          </p:nvPicPr>
          <p:blipFill>
            <a:blip r:embed="rId18">
              <a:extLst/>
            </a:blip>
            <a:stretch>
              <a:fillRect/>
            </a:stretch>
          </p:blipFill>
          <p:spPr>
            <a:xfrm>
              <a:off x="300046" y="12418"/>
              <a:ext cx="316563" cy="488035"/>
            </a:xfrm>
            <a:prstGeom prst="rect">
              <a:avLst/>
            </a:prstGeom>
            <a:ln w="12700" cap="flat">
              <a:noFill/>
              <a:miter lim="400000"/>
            </a:ln>
            <a:effectLst/>
          </p:spPr>
        </p:pic>
        <p:pic>
          <p:nvPicPr>
            <p:cNvPr id="3442" name="Image" descr="Image"/>
            <p:cNvPicPr>
              <a:picLocks noChangeAspect="1"/>
            </p:cNvPicPr>
            <p:nvPr/>
          </p:nvPicPr>
          <p:blipFill>
            <a:blip r:embed="rId19">
              <a:extLst/>
            </a:blip>
            <a:stretch>
              <a:fillRect/>
            </a:stretch>
          </p:blipFill>
          <p:spPr>
            <a:xfrm>
              <a:off x="1834164" y="48593"/>
              <a:ext cx="338548" cy="465502"/>
            </a:xfrm>
            <a:prstGeom prst="rect">
              <a:avLst/>
            </a:prstGeom>
            <a:ln w="12700" cap="flat">
              <a:noFill/>
              <a:miter lim="400000"/>
            </a:ln>
            <a:effectLst/>
          </p:spPr>
        </p:pic>
        <p:pic>
          <p:nvPicPr>
            <p:cNvPr id="3443" name="Image" descr="Image"/>
            <p:cNvPicPr>
              <a:picLocks noChangeAspect="1"/>
            </p:cNvPicPr>
            <p:nvPr/>
          </p:nvPicPr>
          <p:blipFill>
            <a:blip r:embed="rId20">
              <a:extLst/>
            </a:blip>
            <a:stretch>
              <a:fillRect/>
            </a:stretch>
          </p:blipFill>
          <p:spPr>
            <a:xfrm>
              <a:off x="1593571" y="559115"/>
              <a:ext cx="341920" cy="480419"/>
            </a:xfrm>
            <a:prstGeom prst="rect">
              <a:avLst/>
            </a:prstGeom>
            <a:ln w="12700" cap="flat">
              <a:noFill/>
              <a:miter lim="400000"/>
            </a:ln>
            <a:effectLst/>
          </p:spPr>
        </p:pic>
        <p:pic>
          <p:nvPicPr>
            <p:cNvPr id="3444" name="Image" descr="Image"/>
            <p:cNvPicPr>
              <a:picLocks noChangeAspect="1"/>
            </p:cNvPicPr>
            <p:nvPr/>
          </p:nvPicPr>
          <p:blipFill>
            <a:blip r:embed="rId21">
              <a:extLst/>
            </a:blip>
            <a:stretch>
              <a:fillRect/>
            </a:stretch>
          </p:blipFill>
          <p:spPr>
            <a:xfrm>
              <a:off x="1137119" y="549259"/>
              <a:ext cx="363560" cy="480419"/>
            </a:xfrm>
            <a:prstGeom prst="rect">
              <a:avLst/>
            </a:prstGeom>
            <a:ln w="12700" cap="flat">
              <a:noFill/>
              <a:miter lim="400000"/>
            </a:ln>
            <a:effectLst/>
          </p:spPr>
        </p:pic>
        <p:pic>
          <p:nvPicPr>
            <p:cNvPr id="3445" name="Image" descr="Image"/>
            <p:cNvPicPr>
              <a:picLocks noChangeAspect="1"/>
            </p:cNvPicPr>
            <p:nvPr/>
          </p:nvPicPr>
          <p:blipFill>
            <a:blip r:embed="rId22">
              <a:extLst/>
            </a:blip>
            <a:stretch>
              <a:fillRect/>
            </a:stretch>
          </p:blipFill>
          <p:spPr>
            <a:xfrm>
              <a:off x="36662" y="1397996"/>
              <a:ext cx="359973" cy="480420"/>
            </a:xfrm>
            <a:prstGeom prst="rect">
              <a:avLst/>
            </a:prstGeom>
            <a:ln w="12700" cap="flat">
              <a:noFill/>
              <a:miter lim="400000"/>
            </a:ln>
            <a:effectLst/>
          </p:spPr>
        </p:pic>
        <p:pic>
          <p:nvPicPr>
            <p:cNvPr id="3446" name="Image" descr="Image"/>
            <p:cNvPicPr>
              <a:picLocks noChangeAspect="1"/>
            </p:cNvPicPr>
            <p:nvPr/>
          </p:nvPicPr>
          <p:blipFill>
            <a:blip r:embed="rId14">
              <a:extLst/>
            </a:blip>
            <a:stretch>
              <a:fillRect/>
            </a:stretch>
          </p:blipFill>
          <p:spPr>
            <a:xfrm>
              <a:off x="491930" y="0"/>
              <a:ext cx="420201" cy="520739"/>
            </a:xfrm>
            <a:prstGeom prst="rect">
              <a:avLst/>
            </a:prstGeom>
            <a:ln w="12700" cap="flat">
              <a:noFill/>
              <a:miter lim="400000"/>
            </a:ln>
            <a:effectLst/>
          </p:spPr>
        </p:pic>
        <p:pic>
          <p:nvPicPr>
            <p:cNvPr id="3447" name="Image" descr="Image"/>
            <p:cNvPicPr>
              <a:picLocks noChangeAspect="1"/>
            </p:cNvPicPr>
            <p:nvPr/>
          </p:nvPicPr>
          <p:blipFill>
            <a:blip r:embed="rId23">
              <a:extLst/>
            </a:blip>
            <a:stretch>
              <a:fillRect/>
            </a:stretch>
          </p:blipFill>
          <p:spPr>
            <a:xfrm>
              <a:off x="18392" y="521136"/>
              <a:ext cx="396513" cy="510943"/>
            </a:xfrm>
            <a:prstGeom prst="rect">
              <a:avLst/>
            </a:prstGeom>
            <a:ln w="12700" cap="flat">
              <a:noFill/>
              <a:miter lim="400000"/>
            </a:ln>
            <a:effectLst/>
          </p:spPr>
        </p:pic>
        <p:pic>
          <p:nvPicPr>
            <p:cNvPr id="3448" name="Image" descr="Image"/>
            <p:cNvPicPr>
              <a:picLocks noChangeAspect="1"/>
            </p:cNvPicPr>
            <p:nvPr/>
          </p:nvPicPr>
          <p:blipFill>
            <a:blip r:embed="rId24">
              <a:extLst/>
            </a:blip>
            <a:stretch>
              <a:fillRect/>
            </a:stretch>
          </p:blipFill>
          <p:spPr>
            <a:xfrm>
              <a:off x="1515257" y="45048"/>
              <a:ext cx="422347" cy="480419"/>
            </a:xfrm>
            <a:prstGeom prst="rect">
              <a:avLst/>
            </a:prstGeom>
            <a:ln w="12700" cap="flat">
              <a:noFill/>
              <a:miter lim="400000"/>
            </a:ln>
            <a:effectLst/>
          </p:spPr>
        </p:pic>
        <p:pic>
          <p:nvPicPr>
            <p:cNvPr id="3449" name="Image" descr="Image"/>
            <p:cNvPicPr>
              <a:picLocks noChangeAspect="1"/>
            </p:cNvPicPr>
            <p:nvPr/>
          </p:nvPicPr>
          <p:blipFill>
            <a:blip r:embed="rId25">
              <a:extLst/>
            </a:blip>
            <a:stretch>
              <a:fillRect/>
            </a:stretch>
          </p:blipFill>
          <p:spPr>
            <a:xfrm>
              <a:off x="407231" y="1393621"/>
              <a:ext cx="342420" cy="489170"/>
            </a:xfrm>
            <a:prstGeom prst="rect">
              <a:avLst/>
            </a:prstGeom>
            <a:ln w="12700" cap="flat">
              <a:noFill/>
              <a:miter lim="400000"/>
            </a:ln>
            <a:effectLst/>
          </p:spPr>
        </p:pic>
        <p:pic>
          <p:nvPicPr>
            <p:cNvPr id="3450" name="Image" descr="Image"/>
            <p:cNvPicPr>
              <a:picLocks noChangeAspect="1"/>
            </p:cNvPicPr>
            <p:nvPr/>
          </p:nvPicPr>
          <p:blipFill>
            <a:blip r:embed="rId26">
              <a:extLst/>
            </a:blip>
            <a:stretch>
              <a:fillRect/>
            </a:stretch>
          </p:blipFill>
          <p:spPr>
            <a:xfrm>
              <a:off x="0" y="1902569"/>
              <a:ext cx="433297" cy="498553"/>
            </a:xfrm>
            <a:prstGeom prst="rect">
              <a:avLst/>
            </a:prstGeom>
            <a:ln w="12700" cap="flat">
              <a:noFill/>
              <a:miter lim="400000"/>
            </a:ln>
            <a:effectLst/>
          </p:spPr>
        </p:pic>
      </p:grpSp>
      <p:grpSp>
        <p:nvGrpSpPr>
          <p:cNvPr id="3463" name="Group"/>
          <p:cNvGrpSpPr/>
          <p:nvPr/>
        </p:nvGrpSpPr>
        <p:grpSpPr>
          <a:xfrm flipH="1">
            <a:off x="1467330" y="4452967"/>
            <a:ext cx="1677324" cy="2068165"/>
            <a:chOff x="0" y="0"/>
            <a:chExt cx="1677323" cy="2068164"/>
          </a:xfrm>
        </p:grpSpPr>
        <p:pic>
          <p:nvPicPr>
            <p:cNvPr id="3452" name="Image" descr="Image"/>
            <p:cNvPicPr>
              <a:picLocks noChangeAspect="1"/>
            </p:cNvPicPr>
            <p:nvPr/>
          </p:nvPicPr>
          <p:blipFill>
            <a:blip r:embed="rId27">
              <a:extLst/>
            </a:blip>
            <a:stretch>
              <a:fillRect/>
            </a:stretch>
          </p:blipFill>
          <p:spPr>
            <a:xfrm>
              <a:off x="959511" y="1620995"/>
              <a:ext cx="393167" cy="445376"/>
            </a:xfrm>
            <a:prstGeom prst="rect">
              <a:avLst/>
            </a:prstGeom>
            <a:ln w="12700" cap="flat">
              <a:noFill/>
              <a:miter lim="400000"/>
            </a:ln>
            <a:effectLst/>
          </p:spPr>
        </p:pic>
        <p:pic>
          <p:nvPicPr>
            <p:cNvPr id="3453" name="Image" descr="Image"/>
            <p:cNvPicPr>
              <a:picLocks noChangeAspect="1"/>
            </p:cNvPicPr>
            <p:nvPr/>
          </p:nvPicPr>
          <p:blipFill>
            <a:blip r:embed="rId28">
              <a:extLst/>
            </a:blip>
            <a:stretch>
              <a:fillRect/>
            </a:stretch>
          </p:blipFill>
          <p:spPr>
            <a:xfrm>
              <a:off x="1390149" y="1619202"/>
              <a:ext cx="287175" cy="448963"/>
            </a:xfrm>
            <a:prstGeom prst="rect">
              <a:avLst/>
            </a:prstGeom>
            <a:ln w="12700" cap="flat">
              <a:noFill/>
              <a:miter lim="400000"/>
            </a:ln>
            <a:effectLst/>
          </p:spPr>
        </p:pic>
        <p:grpSp>
          <p:nvGrpSpPr>
            <p:cNvPr id="3462" name="Group"/>
            <p:cNvGrpSpPr/>
            <p:nvPr/>
          </p:nvGrpSpPr>
          <p:grpSpPr>
            <a:xfrm>
              <a:off x="-1" y="0"/>
              <a:ext cx="1643526" cy="1095656"/>
              <a:chOff x="0" y="0"/>
              <a:chExt cx="1643524" cy="1095655"/>
            </a:xfrm>
          </p:grpSpPr>
          <p:pic>
            <p:nvPicPr>
              <p:cNvPr id="3454" name="Image" descr="Image"/>
              <p:cNvPicPr>
                <a:picLocks noChangeAspect="1"/>
              </p:cNvPicPr>
              <p:nvPr/>
            </p:nvPicPr>
            <p:blipFill>
              <a:blip r:embed="rId25">
                <a:extLst/>
              </a:blip>
              <a:stretch>
                <a:fillRect/>
              </a:stretch>
            </p:blipFill>
            <p:spPr>
              <a:xfrm>
                <a:off x="142295" y="10248"/>
                <a:ext cx="329907" cy="471295"/>
              </a:xfrm>
              <a:prstGeom prst="rect">
                <a:avLst/>
              </a:prstGeom>
              <a:ln w="12700" cap="flat">
                <a:noFill/>
                <a:miter lim="400000"/>
              </a:ln>
              <a:effectLst/>
            </p:spPr>
          </p:pic>
          <p:pic>
            <p:nvPicPr>
              <p:cNvPr id="3455" name="Image" descr="Image"/>
              <p:cNvPicPr>
                <a:picLocks noChangeAspect="1"/>
              </p:cNvPicPr>
              <p:nvPr/>
            </p:nvPicPr>
            <p:blipFill>
              <a:blip r:embed="rId21">
                <a:extLst/>
              </a:blip>
              <a:stretch>
                <a:fillRect/>
              </a:stretch>
            </p:blipFill>
            <p:spPr>
              <a:xfrm>
                <a:off x="864280" y="594465"/>
                <a:ext cx="379280" cy="501191"/>
              </a:xfrm>
              <a:prstGeom prst="rect">
                <a:avLst/>
              </a:prstGeom>
              <a:ln w="12700" cap="flat">
                <a:noFill/>
                <a:miter lim="400000"/>
              </a:ln>
              <a:effectLst/>
            </p:spPr>
          </p:pic>
          <p:pic>
            <p:nvPicPr>
              <p:cNvPr id="3456" name="Image" descr="Image"/>
              <p:cNvPicPr>
                <a:picLocks noChangeAspect="1"/>
              </p:cNvPicPr>
              <p:nvPr/>
            </p:nvPicPr>
            <p:blipFill>
              <a:blip r:embed="rId29">
                <a:extLst/>
              </a:blip>
              <a:stretch>
                <a:fillRect/>
              </a:stretch>
            </p:blipFill>
            <p:spPr>
              <a:xfrm>
                <a:off x="428566" y="595266"/>
                <a:ext cx="346562" cy="499589"/>
              </a:xfrm>
              <a:prstGeom prst="rect">
                <a:avLst/>
              </a:prstGeom>
              <a:ln w="12700" cap="flat">
                <a:noFill/>
                <a:miter lim="400000"/>
              </a:ln>
              <a:effectLst/>
            </p:spPr>
          </p:pic>
          <p:pic>
            <p:nvPicPr>
              <p:cNvPr id="3457" name="Image" descr="Image"/>
              <p:cNvPicPr>
                <a:picLocks noChangeAspect="1"/>
              </p:cNvPicPr>
              <p:nvPr/>
            </p:nvPicPr>
            <p:blipFill>
              <a:blip r:embed="rId30">
                <a:extLst/>
              </a:blip>
              <a:stretch>
                <a:fillRect/>
              </a:stretch>
            </p:blipFill>
            <p:spPr>
              <a:xfrm>
                <a:off x="547419" y="29504"/>
                <a:ext cx="303241" cy="432783"/>
              </a:xfrm>
              <a:prstGeom prst="rect">
                <a:avLst/>
              </a:prstGeom>
              <a:ln w="12700" cap="flat">
                <a:noFill/>
                <a:miter lim="400000"/>
              </a:ln>
              <a:effectLst/>
            </p:spPr>
          </p:pic>
          <p:pic>
            <p:nvPicPr>
              <p:cNvPr id="3458" name="Image" descr="Image"/>
              <p:cNvPicPr>
                <a:picLocks noChangeAspect="1"/>
              </p:cNvPicPr>
              <p:nvPr/>
            </p:nvPicPr>
            <p:blipFill>
              <a:blip r:embed="rId31">
                <a:extLst/>
              </a:blip>
              <a:stretch>
                <a:fillRect/>
              </a:stretch>
            </p:blipFill>
            <p:spPr>
              <a:xfrm>
                <a:off x="1275788" y="0"/>
                <a:ext cx="367736" cy="491792"/>
              </a:xfrm>
              <a:prstGeom prst="rect">
                <a:avLst/>
              </a:prstGeom>
              <a:ln w="12700" cap="flat">
                <a:noFill/>
                <a:miter lim="400000"/>
              </a:ln>
              <a:effectLst/>
            </p:spPr>
          </p:pic>
          <p:pic>
            <p:nvPicPr>
              <p:cNvPr id="3459" name="Image" descr="Image"/>
              <p:cNvPicPr>
                <a:picLocks noChangeAspect="1"/>
              </p:cNvPicPr>
              <p:nvPr/>
            </p:nvPicPr>
            <p:blipFill>
              <a:blip r:embed="rId32">
                <a:extLst/>
              </a:blip>
              <a:stretch>
                <a:fillRect/>
              </a:stretch>
            </p:blipFill>
            <p:spPr>
              <a:xfrm>
                <a:off x="925876" y="0"/>
                <a:ext cx="274695" cy="491792"/>
              </a:xfrm>
              <a:prstGeom prst="rect">
                <a:avLst/>
              </a:prstGeom>
              <a:ln w="12700" cap="flat">
                <a:noFill/>
                <a:miter lim="400000"/>
              </a:ln>
              <a:effectLst/>
            </p:spPr>
          </p:pic>
          <p:pic>
            <p:nvPicPr>
              <p:cNvPr id="3460" name="Image" descr="Image"/>
              <p:cNvPicPr>
                <a:picLocks noChangeAspect="1"/>
              </p:cNvPicPr>
              <p:nvPr/>
            </p:nvPicPr>
            <p:blipFill>
              <a:blip r:embed="rId28">
                <a:extLst/>
              </a:blip>
              <a:stretch>
                <a:fillRect/>
              </a:stretch>
            </p:blipFill>
            <p:spPr>
              <a:xfrm>
                <a:off x="1328955" y="599164"/>
                <a:ext cx="314570" cy="491792"/>
              </a:xfrm>
              <a:prstGeom prst="rect">
                <a:avLst/>
              </a:prstGeom>
              <a:ln w="12700" cap="flat">
                <a:noFill/>
                <a:miter lim="400000"/>
              </a:ln>
              <a:effectLst/>
            </p:spPr>
          </p:pic>
          <p:pic>
            <p:nvPicPr>
              <p:cNvPr id="3461" name="Image" descr="Image"/>
              <p:cNvPicPr>
                <a:picLocks noChangeAspect="1"/>
              </p:cNvPicPr>
              <p:nvPr/>
            </p:nvPicPr>
            <p:blipFill>
              <a:blip r:embed="rId33">
                <a:extLst/>
              </a:blip>
              <a:stretch>
                <a:fillRect/>
              </a:stretch>
            </p:blipFill>
            <p:spPr>
              <a:xfrm>
                <a:off x="0" y="599164"/>
                <a:ext cx="393771" cy="49179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46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46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515" name="Group"/>
          <p:cNvGrpSpPr/>
          <p:nvPr/>
        </p:nvGrpSpPr>
        <p:grpSpPr>
          <a:xfrm>
            <a:off x="143751" y="171451"/>
            <a:ext cx="1270001" cy="9410697"/>
            <a:chOff x="0" y="0"/>
            <a:chExt cx="1270000" cy="9410696"/>
          </a:xfrm>
        </p:grpSpPr>
        <p:grpSp>
          <p:nvGrpSpPr>
            <p:cNvPr id="3474" name="Group"/>
            <p:cNvGrpSpPr/>
            <p:nvPr/>
          </p:nvGrpSpPr>
          <p:grpSpPr>
            <a:xfrm flipH="1">
              <a:off x="0" y="0"/>
              <a:ext cx="1270000" cy="1270000"/>
              <a:chOff x="0" y="0"/>
              <a:chExt cx="1270000" cy="1270000"/>
            </a:xfrm>
          </p:grpSpPr>
          <p:sp>
            <p:nvSpPr>
              <p:cNvPr id="34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73" name="Group"/>
              <p:cNvGrpSpPr/>
              <p:nvPr/>
            </p:nvGrpSpPr>
            <p:grpSpPr>
              <a:xfrm>
                <a:off x="46001" y="46001"/>
                <a:ext cx="1177998" cy="1177998"/>
                <a:chOff x="0" y="0"/>
                <a:chExt cx="1177997" cy="1177997"/>
              </a:xfrm>
            </p:grpSpPr>
            <p:pic>
              <p:nvPicPr>
                <p:cNvPr id="347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47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477" name="Group"/>
            <p:cNvGrpSpPr/>
            <p:nvPr/>
          </p:nvGrpSpPr>
          <p:grpSpPr>
            <a:xfrm flipH="1">
              <a:off x="0" y="6776780"/>
              <a:ext cx="1270000" cy="1270001"/>
              <a:chOff x="0" y="0"/>
              <a:chExt cx="1270000" cy="1270000"/>
            </a:xfrm>
          </p:grpSpPr>
          <p:sp>
            <p:nvSpPr>
              <p:cNvPr id="34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47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480" name="Group"/>
            <p:cNvGrpSpPr/>
            <p:nvPr/>
          </p:nvGrpSpPr>
          <p:grpSpPr>
            <a:xfrm flipH="1">
              <a:off x="0" y="8140696"/>
              <a:ext cx="1270000" cy="1270001"/>
              <a:chOff x="0" y="0"/>
              <a:chExt cx="1270000" cy="1270000"/>
            </a:xfrm>
          </p:grpSpPr>
          <p:sp>
            <p:nvSpPr>
              <p:cNvPr id="34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47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490" name="Group"/>
            <p:cNvGrpSpPr/>
            <p:nvPr/>
          </p:nvGrpSpPr>
          <p:grpSpPr>
            <a:xfrm flipH="1">
              <a:off x="0" y="1356782"/>
              <a:ext cx="1270000" cy="1270001"/>
              <a:chOff x="0" y="0"/>
              <a:chExt cx="1270000" cy="1270000"/>
            </a:xfrm>
          </p:grpSpPr>
          <p:sp>
            <p:nvSpPr>
              <p:cNvPr id="34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89" name="Group"/>
              <p:cNvGrpSpPr/>
              <p:nvPr/>
            </p:nvGrpSpPr>
            <p:grpSpPr>
              <a:xfrm flipH="1">
                <a:off x="47625" y="56900"/>
                <a:ext cx="1174751" cy="1156200"/>
                <a:chOff x="0" y="0"/>
                <a:chExt cx="1174749" cy="1156199"/>
              </a:xfrm>
            </p:grpSpPr>
            <p:pic>
              <p:nvPicPr>
                <p:cNvPr id="348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48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48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48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48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48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48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498" name="Group"/>
            <p:cNvGrpSpPr/>
            <p:nvPr/>
          </p:nvGrpSpPr>
          <p:grpSpPr>
            <a:xfrm flipH="1">
              <a:off x="0" y="4057648"/>
              <a:ext cx="1270000" cy="1270001"/>
              <a:chOff x="0" y="0"/>
              <a:chExt cx="1270000" cy="1270000"/>
            </a:xfrm>
          </p:grpSpPr>
          <p:sp>
            <p:nvSpPr>
              <p:cNvPr id="34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97" name="Group"/>
              <p:cNvGrpSpPr/>
              <p:nvPr/>
            </p:nvGrpSpPr>
            <p:grpSpPr>
              <a:xfrm>
                <a:off x="47624" y="74251"/>
                <a:ext cx="1174751" cy="1129000"/>
                <a:chOff x="0" y="0"/>
                <a:chExt cx="1174749" cy="1128998"/>
              </a:xfrm>
            </p:grpSpPr>
            <p:pic>
              <p:nvPicPr>
                <p:cNvPr id="349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49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49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49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49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505" name="Group"/>
            <p:cNvGrpSpPr/>
            <p:nvPr/>
          </p:nvGrpSpPr>
          <p:grpSpPr>
            <a:xfrm flipH="1">
              <a:off x="0" y="5414431"/>
              <a:ext cx="1270000" cy="1270001"/>
              <a:chOff x="0" y="0"/>
              <a:chExt cx="1270000" cy="1270000"/>
            </a:xfrm>
          </p:grpSpPr>
          <p:sp>
            <p:nvSpPr>
              <p:cNvPr id="34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04" name="Group"/>
              <p:cNvGrpSpPr/>
              <p:nvPr/>
            </p:nvGrpSpPr>
            <p:grpSpPr>
              <a:xfrm>
                <a:off x="47625" y="45767"/>
                <a:ext cx="1174751" cy="1178466"/>
                <a:chOff x="0" y="0"/>
                <a:chExt cx="1174750" cy="1178465"/>
              </a:xfrm>
            </p:grpSpPr>
            <p:pic>
              <p:nvPicPr>
                <p:cNvPr id="350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50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50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50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514" name="Group"/>
            <p:cNvGrpSpPr/>
            <p:nvPr/>
          </p:nvGrpSpPr>
          <p:grpSpPr>
            <a:xfrm flipH="1">
              <a:off x="0" y="2713565"/>
              <a:ext cx="1270000" cy="1270001"/>
              <a:chOff x="0" y="0"/>
              <a:chExt cx="1270000" cy="1270000"/>
            </a:xfrm>
          </p:grpSpPr>
          <p:sp>
            <p:nvSpPr>
              <p:cNvPr id="35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13" name="Group"/>
              <p:cNvGrpSpPr/>
              <p:nvPr/>
            </p:nvGrpSpPr>
            <p:grpSpPr>
              <a:xfrm>
                <a:off x="63500" y="30985"/>
                <a:ext cx="1111251" cy="1217225"/>
                <a:chOff x="0" y="0"/>
                <a:chExt cx="1111250" cy="1217223"/>
              </a:xfrm>
            </p:grpSpPr>
            <p:pic>
              <p:nvPicPr>
                <p:cNvPr id="350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50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50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51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51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51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561" name="Group"/>
          <p:cNvGrpSpPr/>
          <p:nvPr/>
        </p:nvGrpSpPr>
        <p:grpSpPr>
          <a:xfrm>
            <a:off x="11578348" y="171451"/>
            <a:ext cx="1270001" cy="9410698"/>
            <a:chOff x="0" y="0"/>
            <a:chExt cx="1270000" cy="9410696"/>
          </a:xfrm>
        </p:grpSpPr>
        <p:grpSp>
          <p:nvGrpSpPr>
            <p:cNvPr id="3520" name="Group"/>
            <p:cNvGrpSpPr/>
            <p:nvPr/>
          </p:nvGrpSpPr>
          <p:grpSpPr>
            <a:xfrm flipH="1">
              <a:off x="0" y="0"/>
              <a:ext cx="1270000" cy="1270000"/>
              <a:chOff x="0" y="0"/>
              <a:chExt cx="1270000" cy="1270000"/>
            </a:xfrm>
          </p:grpSpPr>
          <p:sp>
            <p:nvSpPr>
              <p:cNvPr id="35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19" name="Group"/>
              <p:cNvGrpSpPr/>
              <p:nvPr/>
            </p:nvGrpSpPr>
            <p:grpSpPr>
              <a:xfrm>
                <a:off x="46001" y="46001"/>
                <a:ext cx="1177998" cy="1177998"/>
                <a:chOff x="0" y="0"/>
                <a:chExt cx="1177997" cy="1177997"/>
              </a:xfrm>
            </p:grpSpPr>
            <p:pic>
              <p:nvPicPr>
                <p:cNvPr id="351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51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523" name="Group"/>
            <p:cNvGrpSpPr/>
            <p:nvPr/>
          </p:nvGrpSpPr>
          <p:grpSpPr>
            <a:xfrm flipH="1">
              <a:off x="0" y="6776780"/>
              <a:ext cx="1270000" cy="1270001"/>
              <a:chOff x="0" y="0"/>
              <a:chExt cx="1270000" cy="1270000"/>
            </a:xfrm>
          </p:grpSpPr>
          <p:sp>
            <p:nvSpPr>
              <p:cNvPr id="35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52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526" name="Group"/>
            <p:cNvGrpSpPr/>
            <p:nvPr/>
          </p:nvGrpSpPr>
          <p:grpSpPr>
            <a:xfrm flipH="1">
              <a:off x="0" y="8140696"/>
              <a:ext cx="1270000" cy="1270001"/>
              <a:chOff x="0" y="0"/>
              <a:chExt cx="1270000" cy="1270000"/>
            </a:xfrm>
          </p:grpSpPr>
          <p:sp>
            <p:nvSpPr>
              <p:cNvPr id="35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52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536" name="Group"/>
            <p:cNvGrpSpPr/>
            <p:nvPr/>
          </p:nvGrpSpPr>
          <p:grpSpPr>
            <a:xfrm flipH="1">
              <a:off x="0" y="1356782"/>
              <a:ext cx="1270000" cy="1270001"/>
              <a:chOff x="0" y="0"/>
              <a:chExt cx="1270000" cy="1270000"/>
            </a:xfrm>
          </p:grpSpPr>
          <p:sp>
            <p:nvSpPr>
              <p:cNvPr id="35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35" name="Group"/>
              <p:cNvGrpSpPr/>
              <p:nvPr/>
            </p:nvGrpSpPr>
            <p:grpSpPr>
              <a:xfrm flipH="1">
                <a:off x="47625" y="56900"/>
                <a:ext cx="1174751" cy="1156200"/>
                <a:chOff x="0" y="0"/>
                <a:chExt cx="1174749" cy="1156199"/>
              </a:xfrm>
            </p:grpSpPr>
            <p:pic>
              <p:nvPicPr>
                <p:cNvPr id="352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52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53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53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53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53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53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544" name="Group"/>
            <p:cNvGrpSpPr/>
            <p:nvPr/>
          </p:nvGrpSpPr>
          <p:grpSpPr>
            <a:xfrm flipH="1">
              <a:off x="0" y="4057648"/>
              <a:ext cx="1270000" cy="1270001"/>
              <a:chOff x="0" y="0"/>
              <a:chExt cx="1270000" cy="1270000"/>
            </a:xfrm>
          </p:grpSpPr>
          <p:sp>
            <p:nvSpPr>
              <p:cNvPr id="35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43" name="Group"/>
              <p:cNvGrpSpPr/>
              <p:nvPr/>
            </p:nvGrpSpPr>
            <p:grpSpPr>
              <a:xfrm>
                <a:off x="47624" y="74251"/>
                <a:ext cx="1174751" cy="1129000"/>
                <a:chOff x="0" y="0"/>
                <a:chExt cx="1174749" cy="1128998"/>
              </a:xfrm>
            </p:grpSpPr>
            <p:pic>
              <p:nvPicPr>
                <p:cNvPr id="353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53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54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54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54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551" name="Group"/>
            <p:cNvGrpSpPr/>
            <p:nvPr/>
          </p:nvGrpSpPr>
          <p:grpSpPr>
            <a:xfrm flipH="1">
              <a:off x="0" y="5414431"/>
              <a:ext cx="1270000" cy="1270001"/>
              <a:chOff x="0" y="0"/>
              <a:chExt cx="1270000" cy="1270000"/>
            </a:xfrm>
          </p:grpSpPr>
          <p:sp>
            <p:nvSpPr>
              <p:cNvPr id="35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50" name="Group"/>
              <p:cNvGrpSpPr/>
              <p:nvPr/>
            </p:nvGrpSpPr>
            <p:grpSpPr>
              <a:xfrm>
                <a:off x="47625" y="45767"/>
                <a:ext cx="1174751" cy="1178466"/>
                <a:chOff x="0" y="0"/>
                <a:chExt cx="1174750" cy="1178465"/>
              </a:xfrm>
            </p:grpSpPr>
            <p:pic>
              <p:nvPicPr>
                <p:cNvPr id="354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54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54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54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560" name="Group"/>
            <p:cNvGrpSpPr/>
            <p:nvPr/>
          </p:nvGrpSpPr>
          <p:grpSpPr>
            <a:xfrm flipH="1">
              <a:off x="0" y="2713565"/>
              <a:ext cx="1270000" cy="1270001"/>
              <a:chOff x="0" y="0"/>
              <a:chExt cx="1270000" cy="1270000"/>
            </a:xfrm>
          </p:grpSpPr>
          <p:sp>
            <p:nvSpPr>
              <p:cNvPr id="35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59" name="Group"/>
              <p:cNvGrpSpPr/>
              <p:nvPr/>
            </p:nvGrpSpPr>
            <p:grpSpPr>
              <a:xfrm>
                <a:off x="63500" y="30985"/>
                <a:ext cx="1111251" cy="1217225"/>
                <a:chOff x="0" y="0"/>
                <a:chExt cx="1111250" cy="1217223"/>
              </a:xfrm>
            </p:grpSpPr>
            <p:pic>
              <p:nvPicPr>
                <p:cNvPr id="355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55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55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55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55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55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569" name="Group"/>
          <p:cNvGrpSpPr/>
          <p:nvPr/>
        </p:nvGrpSpPr>
        <p:grpSpPr>
          <a:xfrm>
            <a:off x="3059098" y="8276496"/>
            <a:ext cx="6873904" cy="1268318"/>
            <a:chOff x="0" y="0"/>
            <a:chExt cx="6873902" cy="1268316"/>
          </a:xfrm>
        </p:grpSpPr>
        <p:pic>
          <p:nvPicPr>
            <p:cNvPr id="3562"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3563"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3564"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3565"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3566"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3567"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3568"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3603" name="Group"/>
          <p:cNvGrpSpPr/>
          <p:nvPr/>
        </p:nvGrpSpPr>
        <p:grpSpPr>
          <a:xfrm flipH="1">
            <a:off x="1467330" y="4286488"/>
            <a:ext cx="10086247" cy="2401123"/>
            <a:chOff x="0" y="0"/>
            <a:chExt cx="10086245" cy="2401121"/>
          </a:xfrm>
        </p:grpSpPr>
        <p:grpSp>
          <p:nvGrpSpPr>
            <p:cNvPr id="3590" name="Group"/>
            <p:cNvGrpSpPr/>
            <p:nvPr/>
          </p:nvGrpSpPr>
          <p:grpSpPr>
            <a:xfrm>
              <a:off x="0" y="-1"/>
              <a:ext cx="2287412" cy="2401123"/>
              <a:chOff x="0" y="0"/>
              <a:chExt cx="2287411" cy="2401121"/>
            </a:xfrm>
          </p:grpSpPr>
          <p:pic>
            <p:nvPicPr>
              <p:cNvPr id="3570" name="Image" descr="Image"/>
              <p:cNvPicPr>
                <a:picLocks noChangeAspect="1"/>
              </p:cNvPicPr>
              <p:nvPr/>
            </p:nvPicPr>
            <p:blipFill>
              <a:blip r:embed="rId15">
                <a:extLst/>
              </a:blip>
              <a:stretch>
                <a:fillRect/>
              </a:stretch>
            </p:blipFill>
            <p:spPr>
              <a:xfrm>
                <a:off x="1292844" y="537780"/>
                <a:ext cx="426604" cy="548490"/>
              </a:xfrm>
              <a:prstGeom prst="rect">
                <a:avLst/>
              </a:prstGeom>
              <a:ln w="12700" cap="flat">
                <a:noFill/>
                <a:miter lim="400000"/>
              </a:ln>
              <a:effectLst/>
            </p:spPr>
          </p:pic>
          <p:pic>
            <p:nvPicPr>
              <p:cNvPr id="3571" name="Image" descr="Image"/>
              <p:cNvPicPr>
                <a:picLocks noChangeAspect="1"/>
              </p:cNvPicPr>
              <p:nvPr/>
            </p:nvPicPr>
            <p:blipFill>
              <a:blip r:embed="rId16">
                <a:extLst/>
              </a:blip>
              <a:stretch>
                <a:fillRect/>
              </a:stretch>
            </p:blipFill>
            <p:spPr>
              <a:xfrm>
                <a:off x="1058883" y="49534"/>
                <a:ext cx="390119" cy="463619"/>
              </a:xfrm>
              <a:prstGeom prst="rect">
                <a:avLst/>
              </a:prstGeom>
              <a:ln w="12700" cap="flat">
                <a:noFill/>
                <a:miter lim="400000"/>
              </a:ln>
              <a:effectLst/>
            </p:spPr>
          </p:pic>
          <p:pic>
            <p:nvPicPr>
              <p:cNvPr id="3572" name="Image" descr="Image"/>
              <p:cNvPicPr>
                <a:picLocks noChangeAspect="1"/>
              </p:cNvPicPr>
              <p:nvPr/>
            </p:nvPicPr>
            <p:blipFill>
              <a:blip r:embed="rId17">
                <a:extLst/>
              </a:blip>
              <a:stretch>
                <a:fillRect/>
              </a:stretch>
            </p:blipFill>
            <p:spPr>
              <a:xfrm>
                <a:off x="361387" y="1904960"/>
                <a:ext cx="434108" cy="488035"/>
              </a:xfrm>
              <a:prstGeom prst="rect">
                <a:avLst/>
              </a:prstGeom>
              <a:ln w="12700" cap="flat">
                <a:noFill/>
                <a:miter lim="400000"/>
              </a:ln>
              <a:effectLst/>
            </p:spPr>
          </p:pic>
          <p:pic>
            <p:nvPicPr>
              <p:cNvPr id="3573" name="Image" descr="Image"/>
              <p:cNvPicPr>
                <a:picLocks noChangeAspect="1"/>
              </p:cNvPicPr>
              <p:nvPr/>
            </p:nvPicPr>
            <p:blipFill>
              <a:blip r:embed="rId18">
                <a:extLst/>
              </a:blip>
              <a:stretch>
                <a:fillRect/>
              </a:stretch>
            </p:blipFill>
            <p:spPr>
              <a:xfrm>
                <a:off x="902273" y="551944"/>
                <a:ext cx="333819" cy="475049"/>
              </a:xfrm>
              <a:prstGeom prst="rect">
                <a:avLst/>
              </a:prstGeom>
              <a:ln w="12700" cap="flat">
                <a:noFill/>
                <a:miter lim="400000"/>
              </a:ln>
              <a:effectLst/>
            </p:spPr>
          </p:pic>
          <p:pic>
            <p:nvPicPr>
              <p:cNvPr id="3574" name="Image" descr="Image"/>
              <p:cNvPicPr>
                <a:picLocks noChangeAspect="1"/>
              </p:cNvPicPr>
              <p:nvPr/>
            </p:nvPicPr>
            <p:blipFill>
              <a:blip r:embed="rId19">
                <a:extLst/>
              </a:blip>
              <a:stretch>
                <a:fillRect/>
              </a:stretch>
            </p:blipFill>
            <p:spPr>
              <a:xfrm>
                <a:off x="24339" y="15569"/>
                <a:ext cx="333819" cy="489601"/>
              </a:xfrm>
              <a:prstGeom prst="rect">
                <a:avLst/>
              </a:prstGeom>
              <a:ln w="12700" cap="flat">
                <a:noFill/>
                <a:miter lim="400000"/>
              </a:ln>
              <a:effectLst/>
            </p:spPr>
          </p:pic>
          <p:pic>
            <p:nvPicPr>
              <p:cNvPr id="3575" name="Image" descr="Image"/>
              <p:cNvPicPr>
                <a:picLocks noChangeAspect="1"/>
              </p:cNvPicPr>
              <p:nvPr/>
            </p:nvPicPr>
            <p:blipFill>
              <a:blip r:embed="rId20">
                <a:extLst/>
              </a:blip>
              <a:stretch>
                <a:fillRect/>
              </a:stretch>
            </p:blipFill>
            <p:spPr>
              <a:xfrm>
                <a:off x="585297" y="537393"/>
                <a:ext cx="344044" cy="489600"/>
              </a:xfrm>
              <a:prstGeom prst="rect">
                <a:avLst/>
              </a:prstGeom>
              <a:ln w="12700" cap="flat">
                <a:noFill/>
                <a:miter lim="400000"/>
              </a:ln>
              <a:effectLst/>
            </p:spPr>
          </p:pic>
          <p:pic>
            <p:nvPicPr>
              <p:cNvPr id="3576" name="Image" descr="Image"/>
              <p:cNvPicPr>
                <a:picLocks noChangeAspect="1"/>
              </p:cNvPicPr>
              <p:nvPr/>
            </p:nvPicPr>
            <p:blipFill>
              <a:blip r:embed="rId21">
                <a:extLst/>
              </a:blip>
              <a:stretch>
                <a:fillRect/>
              </a:stretch>
            </p:blipFill>
            <p:spPr>
              <a:xfrm>
                <a:off x="1867211" y="529099"/>
                <a:ext cx="420201" cy="520739"/>
              </a:xfrm>
              <a:prstGeom prst="rect">
                <a:avLst/>
              </a:prstGeom>
              <a:ln w="12700" cap="flat">
                <a:noFill/>
                <a:miter lim="400000"/>
              </a:ln>
              <a:effectLst/>
            </p:spPr>
          </p:pic>
          <p:pic>
            <p:nvPicPr>
              <p:cNvPr id="3577" name="Image" descr="Image"/>
              <p:cNvPicPr>
                <a:picLocks noChangeAspect="1"/>
              </p:cNvPicPr>
              <p:nvPr/>
            </p:nvPicPr>
            <p:blipFill>
              <a:blip r:embed="rId22">
                <a:extLst/>
              </a:blip>
              <a:stretch>
                <a:fillRect/>
              </a:stretch>
            </p:blipFill>
            <p:spPr>
              <a:xfrm>
                <a:off x="757318" y="8465"/>
                <a:ext cx="489249" cy="503809"/>
              </a:xfrm>
              <a:prstGeom prst="rect">
                <a:avLst/>
              </a:prstGeom>
              <a:ln w="12700" cap="flat">
                <a:noFill/>
                <a:miter lim="400000"/>
              </a:ln>
              <a:effectLst/>
            </p:spPr>
          </p:pic>
          <p:pic>
            <p:nvPicPr>
              <p:cNvPr id="3578" name="Image" descr="Image"/>
              <p:cNvPicPr>
                <a:picLocks noChangeAspect="1"/>
              </p:cNvPicPr>
              <p:nvPr/>
            </p:nvPicPr>
            <p:blipFill>
              <a:blip r:embed="rId23">
                <a:extLst/>
              </a:blip>
              <a:stretch>
                <a:fillRect/>
              </a:stretch>
            </p:blipFill>
            <p:spPr>
              <a:xfrm>
                <a:off x="249941" y="533836"/>
                <a:ext cx="442173" cy="503809"/>
              </a:xfrm>
              <a:prstGeom prst="rect">
                <a:avLst/>
              </a:prstGeom>
              <a:ln w="12700" cap="flat">
                <a:noFill/>
                <a:miter lim="400000"/>
              </a:ln>
              <a:effectLst/>
            </p:spPr>
          </p:pic>
          <p:pic>
            <p:nvPicPr>
              <p:cNvPr id="3579" name="Image" descr="Image"/>
              <p:cNvPicPr>
                <a:picLocks noChangeAspect="1"/>
              </p:cNvPicPr>
              <p:nvPr/>
            </p:nvPicPr>
            <p:blipFill>
              <a:blip r:embed="rId24">
                <a:extLst/>
              </a:blip>
              <a:stretch>
                <a:fillRect/>
              </a:stretch>
            </p:blipFill>
            <p:spPr>
              <a:xfrm>
                <a:off x="1301408" y="37326"/>
                <a:ext cx="384075" cy="488035"/>
              </a:xfrm>
              <a:prstGeom prst="rect">
                <a:avLst/>
              </a:prstGeom>
              <a:ln w="12700" cap="flat">
                <a:noFill/>
                <a:miter lim="400000"/>
              </a:ln>
              <a:effectLst/>
            </p:spPr>
          </p:pic>
          <p:pic>
            <p:nvPicPr>
              <p:cNvPr id="3580" name="Image" descr="Image"/>
              <p:cNvPicPr>
                <a:picLocks noChangeAspect="1"/>
              </p:cNvPicPr>
              <p:nvPr/>
            </p:nvPicPr>
            <p:blipFill>
              <a:blip r:embed="rId25">
                <a:extLst/>
              </a:blip>
              <a:stretch>
                <a:fillRect/>
              </a:stretch>
            </p:blipFill>
            <p:spPr>
              <a:xfrm>
                <a:off x="300046" y="12418"/>
                <a:ext cx="316563" cy="488035"/>
              </a:xfrm>
              <a:prstGeom prst="rect">
                <a:avLst/>
              </a:prstGeom>
              <a:ln w="12700" cap="flat">
                <a:noFill/>
                <a:miter lim="400000"/>
              </a:ln>
              <a:effectLst/>
            </p:spPr>
          </p:pic>
          <p:pic>
            <p:nvPicPr>
              <p:cNvPr id="3581" name="Image" descr="Image"/>
              <p:cNvPicPr>
                <a:picLocks noChangeAspect="1"/>
              </p:cNvPicPr>
              <p:nvPr/>
            </p:nvPicPr>
            <p:blipFill>
              <a:blip r:embed="rId26">
                <a:extLst/>
              </a:blip>
              <a:stretch>
                <a:fillRect/>
              </a:stretch>
            </p:blipFill>
            <p:spPr>
              <a:xfrm>
                <a:off x="1834164" y="48593"/>
                <a:ext cx="338548" cy="465502"/>
              </a:xfrm>
              <a:prstGeom prst="rect">
                <a:avLst/>
              </a:prstGeom>
              <a:ln w="12700" cap="flat">
                <a:noFill/>
                <a:miter lim="400000"/>
              </a:ln>
              <a:effectLst/>
            </p:spPr>
          </p:pic>
          <p:pic>
            <p:nvPicPr>
              <p:cNvPr id="3582" name="Image" descr="Image"/>
              <p:cNvPicPr>
                <a:picLocks noChangeAspect="1"/>
              </p:cNvPicPr>
              <p:nvPr/>
            </p:nvPicPr>
            <p:blipFill>
              <a:blip r:embed="rId27">
                <a:extLst/>
              </a:blip>
              <a:stretch>
                <a:fillRect/>
              </a:stretch>
            </p:blipFill>
            <p:spPr>
              <a:xfrm>
                <a:off x="1593571" y="559115"/>
                <a:ext cx="341920" cy="480419"/>
              </a:xfrm>
              <a:prstGeom prst="rect">
                <a:avLst/>
              </a:prstGeom>
              <a:ln w="12700" cap="flat">
                <a:noFill/>
                <a:miter lim="400000"/>
              </a:ln>
              <a:effectLst/>
            </p:spPr>
          </p:pic>
          <p:pic>
            <p:nvPicPr>
              <p:cNvPr id="3583" name="Image" descr="Image"/>
              <p:cNvPicPr>
                <a:picLocks noChangeAspect="1"/>
              </p:cNvPicPr>
              <p:nvPr/>
            </p:nvPicPr>
            <p:blipFill>
              <a:blip r:embed="rId28">
                <a:extLst/>
              </a:blip>
              <a:stretch>
                <a:fillRect/>
              </a:stretch>
            </p:blipFill>
            <p:spPr>
              <a:xfrm>
                <a:off x="1137119" y="549259"/>
                <a:ext cx="363560" cy="480419"/>
              </a:xfrm>
              <a:prstGeom prst="rect">
                <a:avLst/>
              </a:prstGeom>
              <a:ln w="12700" cap="flat">
                <a:noFill/>
                <a:miter lim="400000"/>
              </a:ln>
              <a:effectLst/>
            </p:spPr>
          </p:pic>
          <p:pic>
            <p:nvPicPr>
              <p:cNvPr id="3584" name="Image" descr="Image"/>
              <p:cNvPicPr>
                <a:picLocks noChangeAspect="1"/>
              </p:cNvPicPr>
              <p:nvPr/>
            </p:nvPicPr>
            <p:blipFill>
              <a:blip r:embed="rId29">
                <a:extLst/>
              </a:blip>
              <a:stretch>
                <a:fillRect/>
              </a:stretch>
            </p:blipFill>
            <p:spPr>
              <a:xfrm>
                <a:off x="36662" y="1397996"/>
                <a:ext cx="359973" cy="480420"/>
              </a:xfrm>
              <a:prstGeom prst="rect">
                <a:avLst/>
              </a:prstGeom>
              <a:ln w="12700" cap="flat">
                <a:noFill/>
                <a:miter lim="400000"/>
              </a:ln>
              <a:effectLst/>
            </p:spPr>
          </p:pic>
          <p:pic>
            <p:nvPicPr>
              <p:cNvPr id="3585" name="Image" descr="Image"/>
              <p:cNvPicPr>
                <a:picLocks noChangeAspect="1"/>
              </p:cNvPicPr>
              <p:nvPr/>
            </p:nvPicPr>
            <p:blipFill>
              <a:blip r:embed="rId21">
                <a:extLst/>
              </a:blip>
              <a:stretch>
                <a:fillRect/>
              </a:stretch>
            </p:blipFill>
            <p:spPr>
              <a:xfrm>
                <a:off x="491930" y="0"/>
                <a:ext cx="420201" cy="520739"/>
              </a:xfrm>
              <a:prstGeom prst="rect">
                <a:avLst/>
              </a:prstGeom>
              <a:ln w="12700" cap="flat">
                <a:noFill/>
                <a:miter lim="400000"/>
              </a:ln>
              <a:effectLst/>
            </p:spPr>
          </p:pic>
          <p:pic>
            <p:nvPicPr>
              <p:cNvPr id="3586" name="Image" descr="Image"/>
              <p:cNvPicPr>
                <a:picLocks noChangeAspect="1"/>
              </p:cNvPicPr>
              <p:nvPr/>
            </p:nvPicPr>
            <p:blipFill>
              <a:blip r:embed="rId30">
                <a:extLst/>
              </a:blip>
              <a:stretch>
                <a:fillRect/>
              </a:stretch>
            </p:blipFill>
            <p:spPr>
              <a:xfrm>
                <a:off x="18392" y="521136"/>
                <a:ext cx="396513" cy="510943"/>
              </a:xfrm>
              <a:prstGeom prst="rect">
                <a:avLst/>
              </a:prstGeom>
              <a:ln w="12700" cap="flat">
                <a:noFill/>
                <a:miter lim="400000"/>
              </a:ln>
              <a:effectLst/>
            </p:spPr>
          </p:pic>
          <p:pic>
            <p:nvPicPr>
              <p:cNvPr id="3587" name="Image" descr="Image"/>
              <p:cNvPicPr>
                <a:picLocks noChangeAspect="1"/>
              </p:cNvPicPr>
              <p:nvPr/>
            </p:nvPicPr>
            <p:blipFill>
              <a:blip r:embed="rId31">
                <a:extLst/>
              </a:blip>
              <a:stretch>
                <a:fillRect/>
              </a:stretch>
            </p:blipFill>
            <p:spPr>
              <a:xfrm>
                <a:off x="1515257" y="45048"/>
                <a:ext cx="422347" cy="480419"/>
              </a:xfrm>
              <a:prstGeom prst="rect">
                <a:avLst/>
              </a:prstGeom>
              <a:ln w="12700" cap="flat">
                <a:noFill/>
                <a:miter lim="400000"/>
              </a:ln>
              <a:effectLst/>
            </p:spPr>
          </p:pic>
          <p:pic>
            <p:nvPicPr>
              <p:cNvPr id="3588" name="Image" descr="Image"/>
              <p:cNvPicPr>
                <a:picLocks noChangeAspect="1"/>
              </p:cNvPicPr>
              <p:nvPr/>
            </p:nvPicPr>
            <p:blipFill>
              <a:blip r:embed="rId32">
                <a:extLst/>
              </a:blip>
              <a:stretch>
                <a:fillRect/>
              </a:stretch>
            </p:blipFill>
            <p:spPr>
              <a:xfrm>
                <a:off x="407231" y="1393621"/>
                <a:ext cx="342420" cy="489170"/>
              </a:xfrm>
              <a:prstGeom prst="rect">
                <a:avLst/>
              </a:prstGeom>
              <a:ln w="12700" cap="flat">
                <a:noFill/>
                <a:miter lim="400000"/>
              </a:ln>
              <a:effectLst/>
            </p:spPr>
          </p:pic>
          <p:pic>
            <p:nvPicPr>
              <p:cNvPr id="3589"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grpSp>
          <p:nvGrpSpPr>
            <p:cNvPr id="3602" name="Group"/>
            <p:cNvGrpSpPr/>
            <p:nvPr/>
          </p:nvGrpSpPr>
          <p:grpSpPr>
            <a:xfrm>
              <a:off x="8408922" y="166479"/>
              <a:ext cx="1677324" cy="2068165"/>
              <a:chOff x="0" y="0"/>
              <a:chExt cx="1677323" cy="2068164"/>
            </a:xfrm>
          </p:grpSpPr>
          <p:pic>
            <p:nvPicPr>
              <p:cNvPr id="3591" name="Image" descr="Image"/>
              <p:cNvPicPr>
                <a:picLocks noChangeAspect="1"/>
              </p:cNvPicPr>
              <p:nvPr/>
            </p:nvPicPr>
            <p:blipFill>
              <a:blip r:embed="rId34">
                <a:extLst/>
              </a:blip>
              <a:stretch>
                <a:fillRect/>
              </a:stretch>
            </p:blipFill>
            <p:spPr>
              <a:xfrm>
                <a:off x="959511" y="1620995"/>
                <a:ext cx="393167" cy="445376"/>
              </a:xfrm>
              <a:prstGeom prst="rect">
                <a:avLst/>
              </a:prstGeom>
              <a:ln w="12700" cap="flat">
                <a:noFill/>
                <a:miter lim="400000"/>
              </a:ln>
              <a:effectLst/>
            </p:spPr>
          </p:pic>
          <p:pic>
            <p:nvPicPr>
              <p:cNvPr id="3592" name="Image" descr="Image"/>
              <p:cNvPicPr>
                <a:picLocks noChangeAspect="1"/>
              </p:cNvPicPr>
              <p:nvPr/>
            </p:nvPicPr>
            <p:blipFill>
              <a:blip r:embed="rId35">
                <a:extLst/>
              </a:blip>
              <a:stretch>
                <a:fillRect/>
              </a:stretch>
            </p:blipFill>
            <p:spPr>
              <a:xfrm>
                <a:off x="1390149" y="1619202"/>
                <a:ext cx="287175" cy="448963"/>
              </a:xfrm>
              <a:prstGeom prst="rect">
                <a:avLst/>
              </a:prstGeom>
              <a:ln w="12700" cap="flat">
                <a:noFill/>
                <a:miter lim="400000"/>
              </a:ln>
              <a:effectLst/>
            </p:spPr>
          </p:pic>
          <p:grpSp>
            <p:nvGrpSpPr>
              <p:cNvPr id="3601" name="Group"/>
              <p:cNvGrpSpPr/>
              <p:nvPr/>
            </p:nvGrpSpPr>
            <p:grpSpPr>
              <a:xfrm>
                <a:off x="-1" y="0"/>
                <a:ext cx="1643526" cy="1095656"/>
                <a:chOff x="0" y="0"/>
                <a:chExt cx="1643524" cy="1095655"/>
              </a:xfrm>
            </p:grpSpPr>
            <p:pic>
              <p:nvPicPr>
                <p:cNvPr id="3593" name="Image" descr="Image"/>
                <p:cNvPicPr>
                  <a:picLocks noChangeAspect="1"/>
                </p:cNvPicPr>
                <p:nvPr/>
              </p:nvPicPr>
              <p:blipFill>
                <a:blip r:embed="rId32">
                  <a:extLst/>
                </a:blip>
                <a:stretch>
                  <a:fillRect/>
                </a:stretch>
              </p:blipFill>
              <p:spPr>
                <a:xfrm>
                  <a:off x="142295" y="10248"/>
                  <a:ext cx="329907" cy="471295"/>
                </a:xfrm>
                <a:prstGeom prst="rect">
                  <a:avLst/>
                </a:prstGeom>
                <a:ln w="12700" cap="flat">
                  <a:noFill/>
                  <a:miter lim="400000"/>
                </a:ln>
                <a:effectLst/>
              </p:spPr>
            </p:pic>
            <p:pic>
              <p:nvPicPr>
                <p:cNvPr id="3594" name="Image" descr="Image"/>
                <p:cNvPicPr>
                  <a:picLocks noChangeAspect="1"/>
                </p:cNvPicPr>
                <p:nvPr/>
              </p:nvPicPr>
              <p:blipFill>
                <a:blip r:embed="rId28">
                  <a:extLst/>
                </a:blip>
                <a:stretch>
                  <a:fillRect/>
                </a:stretch>
              </p:blipFill>
              <p:spPr>
                <a:xfrm>
                  <a:off x="864280" y="594465"/>
                  <a:ext cx="379280" cy="501191"/>
                </a:xfrm>
                <a:prstGeom prst="rect">
                  <a:avLst/>
                </a:prstGeom>
                <a:ln w="12700" cap="flat">
                  <a:noFill/>
                  <a:miter lim="400000"/>
                </a:ln>
                <a:effectLst/>
              </p:spPr>
            </p:pic>
            <p:pic>
              <p:nvPicPr>
                <p:cNvPr id="3595" name="Image" descr="Image"/>
                <p:cNvPicPr>
                  <a:picLocks noChangeAspect="1"/>
                </p:cNvPicPr>
                <p:nvPr/>
              </p:nvPicPr>
              <p:blipFill>
                <a:blip r:embed="rId36">
                  <a:extLst/>
                </a:blip>
                <a:stretch>
                  <a:fillRect/>
                </a:stretch>
              </p:blipFill>
              <p:spPr>
                <a:xfrm>
                  <a:off x="428566" y="595266"/>
                  <a:ext cx="346562" cy="499589"/>
                </a:xfrm>
                <a:prstGeom prst="rect">
                  <a:avLst/>
                </a:prstGeom>
                <a:ln w="12700" cap="flat">
                  <a:noFill/>
                  <a:miter lim="400000"/>
                </a:ln>
                <a:effectLst/>
              </p:spPr>
            </p:pic>
            <p:pic>
              <p:nvPicPr>
                <p:cNvPr id="3596" name="Image" descr="Image"/>
                <p:cNvPicPr>
                  <a:picLocks noChangeAspect="1"/>
                </p:cNvPicPr>
                <p:nvPr/>
              </p:nvPicPr>
              <p:blipFill>
                <a:blip r:embed="rId37">
                  <a:extLst/>
                </a:blip>
                <a:stretch>
                  <a:fillRect/>
                </a:stretch>
              </p:blipFill>
              <p:spPr>
                <a:xfrm>
                  <a:off x="547419" y="29504"/>
                  <a:ext cx="303241" cy="432783"/>
                </a:xfrm>
                <a:prstGeom prst="rect">
                  <a:avLst/>
                </a:prstGeom>
                <a:ln w="12700" cap="flat">
                  <a:noFill/>
                  <a:miter lim="400000"/>
                </a:ln>
                <a:effectLst/>
              </p:spPr>
            </p:pic>
            <p:pic>
              <p:nvPicPr>
                <p:cNvPr id="3597" name="Image" descr="Image"/>
                <p:cNvPicPr>
                  <a:picLocks noChangeAspect="1"/>
                </p:cNvPicPr>
                <p:nvPr/>
              </p:nvPicPr>
              <p:blipFill>
                <a:blip r:embed="rId38">
                  <a:extLst/>
                </a:blip>
                <a:stretch>
                  <a:fillRect/>
                </a:stretch>
              </p:blipFill>
              <p:spPr>
                <a:xfrm>
                  <a:off x="1275788" y="0"/>
                  <a:ext cx="367736" cy="491792"/>
                </a:xfrm>
                <a:prstGeom prst="rect">
                  <a:avLst/>
                </a:prstGeom>
                <a:ln w="12700" cap="flat">
                  <a:noFill/>
                  <a:miter lim="400000"/>
                </a:ln>
                <a:effectLst/>
              </p:spPr>
            </p:pic>
            <p:pic>
              <p:nvPicPr>
                <p:cNvPr id="3598" name="Image" descr="Image"/>
                <p:cNvPicPr>
                  <a:picLocks noChangeAspect="1"/>
                </p:cNvPicPr>
                <p:nvPr/>
              </p:nvPicPr>
              <p:blipFill>
                <a:blip r:embed="rId39">
                  <a:extLst/>
                </a:blip>
                <a:stretch>
                  <a:fillRect/>
                </a:stretch>
              </p:blipFill>
              <p:spPr>
                <a:xfrm>
                  <a:off x="925876" y="0"/>
                  <a:ext cx="274695" cy="491792"/>
                </a:xfrm>
                <a:prstGeom prst="rect">
                  <a:avLst/>
                </a:prstGeom>
                <a:ln w="12700" cap="flat">
                  <a:noFill/>
                  <a:miter lim="400000"/>
                </a:ln>
                <a:effectLst/>
              </p:spPr>
            </p:pic>
            <p:pic>
              <p:nvPicPr>
                <p:cNvPr id="3599" name="Image" descr="Image"/>
                <p:cNvPicPr>
                  <a:picLocks noChangeAspect="1"/>
                </p:cNvPicPr>
                <p:nvPr/>
              </p:nvPicPr>
              <p:blipFill>
                <a:blip r:embed="rId35">
                  <a:extLst/>
                </a:blip>
                <a:stretch>
                  <a:fillRect/>
                </a:stretch>
              </p:blipFill>
              <p:spPr>
                <a:xfrm>
                  <a:off x="1328955" y="599164"/>
                  <a:ext cx="314570" cy="491792"/>
                </a:xfrm>
                <a:prstGeom prst="rect">
                  <a:avLst/>
                </a:prstGeom>
                <a:ln w="12700" cap="flat">
                  <a:noFill/>
                  <a:miter lim="400000"/>
                </a:ln>
                <a:effectLst/>
              </p:spPr>
            </p:pic>
            <p:pic>
              <p:nvPicPr>
                <p:cNvPr id="3600" name="Image" descr="Image"/>
                <p:cNvPicPr>
                  <a:picLocks noChangeAspect="1"/>
                </p:cNvPicPr>
                <p:nvPr/>
              </p:nvPicPr>
              <p:blipFill>
                <a:blip r:embed="rId40">
                  <a:extLst/>
                </a:blip>
                <a:stretch>
                  <a:fillRect/>
                </a:stretch>
              </p:blipFill>
              <p:spPr>
                <a:xfrm>
                  <a:off x="0" y="599164"/>
                  <a:ext cx="393771" cy="491792"/>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7" name="Diversity"/>
          <p:cNvSpPr txBox="1"/>
          <p:nvPr>
            <p:ph type="ctrTitle"/>
          </p:nvPr>
        </p:nvSpPr>
        <p:spPr>
          <a:xfrm>
            <a:off x="1270000" y="-3466454"/>
            <a:ext cx="10464800" cy="3302001"/>
          </a:xfrm>
          <a:prstGeom prst="rect">
            <a:avLst/>
          </a:prstGeom>
        </p:spPr>
        <p:txBody>
          <a:bodyPr/>
          <a:lstStyle/>
          <a:p>
            <a:pPr/>
            <a:r>
              <a:t>Diversity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631" name="Group"/>
          <p:cNvGrpSpPr/>
          <p:nvPr/>
        </p:nvGrpSpPr>
        <p:grpSpPr>
          <a:xfrm>
            <a:off x="5245597" y="5141526"/>
            <a:ext cx="2459284" cy="3744007"/>
            <a:chOff x="0" y="0"/>
            <a:chExt cx="2459283" cy="3744005"/>
          </a:xfrm>
        </p:grpSpPr>
        <p:pic>
          <p:nvPicPr>
            <p:cNvPr id="3611" name="Image" descr="Image"/>
            <p:cNvPicPr>
              <a:picLocks noChangeAspect="1"/>
            </p:cNvPicPr>
            <p:nvPr/>
          </p:nvPicPr>
          <p:blipFill>
            <a:blip r:embed="rId3">
              <a:extLst/>
            </a:blip>
            <a:stretch>
              <a:fillRect/>
            </a:stretch>
          </p:blipFill>
          <p:spPr>
            <a:xfrm>
              <a:off x="70704" y="3040676"/>
              <a:ext cx="502168" cy="693672"/>
            </a:xfrm>
            <a:prstGeom prst="rect">
              <a:avLst/>
            </a:prstGeom>
            <a:ln w="12700" cap="flat">
              <a:noFill/>
              <a:miter lim="400000"/>
            </a:ln>
            <a:effectLst/>
          </p:spPr>
        </p:pic>
        <p:pic>
          <p:nvPicPr>
            <p:cNvPr id="3612" name="Image" descr="Image"/>
            <p:cNvPicPr>
              <a:picLocks noChangeAspect="1"/>
            </p:cNvPicPr>
            <p:nvPr/>
          </p:nvPicPr>
          <p:blipFill>
            <a:blip r:embed="rId4">
              <a:extLst/>
            </a:blip>
            <a:stretch>
              <a:fillRect/>
            </a:stretch>
          </p:blipFill>
          <p:spPr>
            <a:xfrm>
              <a:off x="25007" y="2247653"/>
              <a:ext cx="593563" cy="763152"/>
            </a:xfrm>
            <a:prstGeom prst="rect">
              <a:avLst/>
            </a:prstGeom>
            <a:ln w="12700" cap="flat">
              <a:noFill/>
              <a:miter lim="400000"/>
            </a:ln>
            <a:effectLst/>
          </p:spPr>
        </p:pic>
        <p:pic>
          <p:nvPicPr>
            <p:cNvPr id="3613" name="Image" descr="Image"/>
            <p:cNvPicPr>
              <a:picLocks noChangeAspect="1"/>
            </p:cNvPicPr>
            <p:nvPr/>
          </p:nvPicPr>
          <p:blipFill>
            <a:blip r:embed="rId5">
              <a:extLst/>
            </a:blip>
            <a:stretch>
              <a:fillRect/>
            </a:stretch>
          </p:blipFill>
          <p:spPr>
            <a:xfrm>
              <a:off x="683066" y="3098940"/>
              <a:ext cx="542800" cy="645066"/>
            </a:xfrm>
            <a:prstGeom prst="rect">
              <a:avLst/>
            </a:prstGeom>
            <a:ln w="12700" cap="flat">
              <a:noFill/>
              <a:miter lim="400000"/>
            </a:ln>
            <a:effectLst/>
          </p:spPr>
        </p:pic>
        <p:pic>
          <p:nvPicPr>
            <p:cNvPr id="3614" name="Image" descr="Image"/>
            <p:cNvPicPr>
              <a:picLocks noChangeAspect="1"/>
            </p:cNvPicPr>
            <p:nvPr/>
          </p:nvPicPr>
          <p:blipFill>
            <a:blip r:embed="rId6">
              <a:extLst/>
            </a:blip>
            <a:stretch>
              <a:fillRect/>
            </a:stretch>
          </p:blipFill>
          <p:spPr>
            <a:xfrm>
              <a:off x="1256119" y="0"/>
              <a:ext cx="602877" cy="693671"/>
            </a:xfrm>
            <a:prstGeom prst="rect">
              <a:avLst/>
            </a:prstGeom>
            <a:ln w="12700" cap="flat">
              <a:noFill/>
              <a:miter lim="400000"/>
            </a:ln>
            <a:effectLst/>
          </p:spPr>
        </p:pic>
        <p:pic>
          <p:nvPicPr>
            <p:cNvPr id="3615" name="Image" descr="Image"/>
            <p:cNvPicPr>
              <a:picLocks noChangeAspect="1"/>
            </p:cNvPicPr>
            <p:nvPr/>
          </p:nvPicPr>
          <p:blipFill>
            <a:blip r:embed="rId7">
              <a:extLst/>
            </a:blip>
            <a:stretch>
              <a:fillRect/>
            </a:stretch>
          </p:blipFill>
          <p:spPr>
            <a:xfrm>
              <a:off x="1946597" y="1554236"/>
              <a:ext cx="464466" cy="660969"/>
            </a:xfrm>
            <a:prstGeom prst="rect">
              <a:avLst/>
            </a:prstGeom>
            <a:ln w="12700" cap="flat">
              <a:noFill/>
              <a:miter lim="400000"/>
            </a:ln>
            <a:effectLst/>
          </p:spPr>
        </p:pic>
        <p:pic>
          <p:nvPicPr>
            <p:cNvPr id="3616" name="Image" descr="Image"/>
            <p:cNvPicPr>
              <a:picLocks noChangeAspect="1"/>
            </p:cNvPicPr>
            <p:nvPr/>
          </p:nvPicPr>
          <p:blipFill>
            <a:blip r:embed="rId8">
              <a:extLst/>
            </a:blip>
            <a:stretch>
              <a:fillRect/>
            </a:stretch>
          </p:blipFill>
          <p:spPr>
            <a:xfrm>
              <a:off x="72443" y="1575471"/>
              <a:ext cx="448407" cy="640581"/>
            </a:xfrm>
            <a:prstGeom prst="rect">
              <a:avLst/>
            </a:prstGeom>
            <a:ln w="12700" cap="flat">
              <a:noFill/>
              <a:miter lim="400000"/>
            </a:ln>
            <a:effectLst/>
          </p:spPr>
        </p:pic>
        <p:pic>
          <p:nvPicPr>
            <p:cNvPr id="3617" name="Image" descr="Image"/>
            <p:cNvPicPr>
              <a:picLocks noChangeAspect="1"/>
            </p:cNvPicPr>
            <p:nvPr/>
          </p:nvPicPr>
          <p:blipFill>
            <a:blip r:embed="rId9">
              <a:extLst/>
            </a:blip>
            <a:stretch>
              <a:fillRect/>
            </a:stretch>
          </p:blipFill>
          <p:spPr>
            <a:xfrm>
              <a:off x="75380" y="772627"/>
              <a:ext cx="464465" cy="681215"/>
            </a:xfrm>
            <a:prstGeom prst="rect">
              <a:avLst/>
            </a:prstGeom>
            <a:ln w="12700" cap="flat">
              <a:noFill/>
              <a:miter lim="400000"/>
            </a:ln>
            <a:effectLst/>
          </p:spPr>
        </p:pic>
        <p:pic>
          <p:nvPicPr>
            <p:cNvPr id="3618" name="Image" descr="Image"/>
            <p:cNvPicPr>
              <a:picLocks noChangeAspect="1"/>
            </p:cNvPicPr>
            <p:nvPr/>
          </p:nvPicPr>
          <p:blipFill>
            <a:blip r:embed="rId10">
              <a:extLst/>
            </a:blip>
            <a:stretch>
              <a:fillRect/>
            </a:stretch>
          </p:blipFill>
          <p:spPr>
            <a:xfrm>
              <a:off x="1913909" y="48208"/>
              <a:ext cx="515515" cy="681215"/>
            </a:xfrm>
            <a:prstGeom prst="rect">
              <a:avLst/>
            </a:prstGeom>
            <a:ln w="12700" cap="flat">
              <a:noFill/>
              <a:miter lim="400000"/>
            </a:ln>
            <a:effectLst/>
          </p:spPr>
        </p:pic>
        <p:pic>
          <p:nvPicPr>
            <p:cNvPr id="3619" name="Image" descr="Image"/>
            <p:cNvPicPr>
              <a:picLocks noChangeAspect="1"/>
            </p:cNvPicPr>
            <p:nvPr/>
          </p:nvPicPr>
          <p:blipFill>
            <a:blip r:embed="rId11">
              <a:extLst/>
            </a:blip>
            <a:stretch>
              <a:fillRect/>
            </a:stretch>
          </p:blipFill>
          <p:spPr>
            <a:xfrm>
              <a:off x="592362" y="790793"/>
              <a:ext cx="680725" cy="700985"/>
            </a:xfrm>
            <a:prstGeom prst="rect">
              <a:avLst/>
            </a:prstGeom>
            <a:ln w="12700" cap="flat">
              <a:noFill/>
              <a:miter lim="400000"/>
            </a:ln>
            <a:effectLst/>
          </p:spPr>
        </p:pic>
        <p:pic>
          <p:nvPicPr>
            <p:cNvPr id="3620" name="Image" descr="Image"/>
            <p:cNvPicPr>
              <a:picLocks noChangeAspect="1"/>
            </p:cNvPicPr>
            <p:nvPr/>
          </p:nvPicPr>
          <p:blipFill>
            <a:blip r:embed="rId12">
              <a:extLst/>
            </a:blip>
            <a:stretch>
              <a:fillRect/>
            </a:stretch>
          </p:blipFill>
          <p:spPr>
            <a:xfrm>
              <a:off x="0" y="38323"/>
              <a:ext cx="615226" cy="700985"/>
            </a:xfrm>
            <a:prstGeom prst="rect">
              <a:avLst/>
            </a:prstGeom>
            <a:ln w="12700" cap="flat">
              <a:noFill/>
              <a:miter lim="400000"/>
            </a:ln>
            <a:effectLst/>
          </p:spPr>
        </p:pic>
        <p:pic>
          <p:nvPicPr>
            <p:cNvPr id="3621" name="Image" descr="Image"/>
            <p:cNvPicPr>
              <a:picLocks noChangeAspect="1"/>
            </p:cNvPicPr>
            <p:nvPr/>
          </p:nvPicPr>
          <p:blipFill>
            <a:blip r:embed="rId13">
              <a:extLst/>
            </a:blip>
            <a:stretch>
              <a:fillRect/>
            </a:stretch>
          </p:blipFill>
          <p:spPr>
            <a:xfrm>
              <a:off x="697203" y="49297"/>
              <a:ext cx="471044" cy="679037"/>
            </a:xfrm>
            <a:prstGeom prst="rect">
              <a:avLst/>
            </a:prstGeom>
            <a:ln w="12700" cap="flat">
              <a:noFill/>
              <a:miter lim="400000"/>
            </a:ln>
            <a:effectLst/>
          </p:spPr>
        </p:pic>
        <p:pic>
          <p:nvPicPr>
            <p:cNvPr id="3622" name="Image" descr="Image"/>
            <p:cNvPicPr>
              <a:picLocks noChangeAspect="1"/>
            </p:cNvPicPr>
            <p:nvPr/>
          </p:nvPicPr>
          <p:blipFill>
            <a:blip r:embed="rId14">
              <a:extLst/>
            </a:blip>
            <a:stretch>
              <a:fillRect/>
            </a:stretch>
          </p:blipFill>
          <p:spPr>
            <a:xfrm>
              <a:off x="1325604" y="801766"/>
              <a:ext cx="440457" cy="679038"/>
            </a:xfrm>
            <a:prstGeom prst="rect">
              <a:avLst/>
            </a:prstGeom>
            <a:ln w="12700" cap="flat">
              <a:noFill/>
              <a:miter lim="400000"/>
            </a:ln>
            <a:effectLst/>
          </p:spPr>
        </p:pic>
        <p:pic>
          <p:nvPicPr>
            <p:cNvPr id="3623" name="Image" descr="Image"/>
            <p:cNvPicPr>
              <a:picLocks noChangeAspect="1"/>
            </p:cNvPicPr>
            <p:nvPr/>
          </p:nvPicPr>
          <p:blipFill>
            <a:blip r:embed="rId15">
              <a:extLst/>
            </a:blip>
            <a:stretch>
              <a:fillRect/>
            </a:stretch>
          </p:blipFill>
          <p:spPr>
            <a:xfrm>
              <a:off x="1980887" y="2393458"/>
              <a:ext cx="412164" cy="588237"/>
            </a:xfrm>
            <a:prstGeom prst="rect">
              <a:avLst/>
            </a:prstGeom>
            <a:ln w="12700" cap="flat">
              <a:noFill/>
              <a:miter lim="400000"/>
            </a:ln>
            <a:effectLst/>
          </p:spPr>
        </p:pic>
        <p:pic>
          <p:nvPicPr>
            <p:cNvPr id="3624" name="Image" descr="Image"/>
            <p:cNvPicPr>
              <a:picLocks noChangeAspect="1"/>
            </p:cNvPicPr>
            <p:nvPr/>
          </p:nvPicPr>
          <p:blipFill>
            <a:blip r:embed="rId16">
              <a:extLst/>
            </a:blip>
            <a:stretch>
              <a:fillRect/>
            </a:stretch>
          </p:blipFill>
          <p:spPr>
            <a:xfrm>
              <a:off x="1988240" y="3077773"/>
              <a:ext cx="471044" cy="647686"/>
            </a:xfrm>
            <a:prstGeom prst="rect">
              <a:avLst/>
            </a:prstGeom>
            <a:ln w="12700" cap="flat">
              <a:noFill/>
              <a:miter lim="400000"/>
            </a:ln>
            <a:effectLst/>
          </p:spPr>
        </p:pic>
        <p:pic>
          <p:nvPicPr>
            <p:cNvPr id="3625" name="Image" descr="Image"/>
            <p:cNvPicPr>
              <a:picLocks noChangeAspect="1"/>
            </p:cNvPicPr>
            <p:nvPr/>
          </p:nvPicPr>
          <p:blipFill>
            <a:blip r:embed="rId17">
              <a:extLst/>
            </a:blip>
            <a:stretch>
              <a:fillRect/>
            </a:stretch>
          </p:blipFill>
          <p:spPr>
            <a:xfrm>
              <a:off x="1921754" y="807065"/>
              <a:ext cx="499825" cy="668440"/>
            </a:xfrm>
            <a:prstGeom prst="rect">
              <a:avLst/>
            </a:prstGeom>
            <a:ln w="12700" cap="flat">
              <a:noFill/>
              <a:miter lim="400000"/>
            </a:ln>
            <a:effectLst/>
          </p:spPr>
        </p:pic>
        <p:pic>
          <p:nvPicPr>
            <p:cNvPr id="3626" name="Image" descr="Image"/>
            <p:cNvPicPr>
              <a:picLocks noChangeAspect="1"/>
            </p:cNvPicPr>
            <p:nvPr/>
          </p:nvPicPr>
          <p:blipFill>
            <a:blip r:embed="rId18">
              <a:extLst/>
            </a:blip>
            <a:stretch>
              <a:fillRect/>
            </a:stretch>
          </p:blipFill>
          <p:spPr>
            <a:xfrm>
              <a:off x="692510" y="1588899"/>
              <a:ext cx="475737" cy="668441"/>
            </a:xfrm>
            <a:prstGeom prst="rect">
              <a:avLst/>
            </a:prstGeom>
            <a:ln w="12700" cap="flat">
              <a:noFill/>
              <a:miter lim="400000"/>
            </a:ln>
            <a:effectLst/>
          </p:spPr>
        </p:pic>
        <p:pic>
          <p:nvPicPr>
            <p:cNvPr id="3627" name="Image" descr="Image"/>
            <p:cNvPicPr>
              <a:picLocks noChangeAspect="1"/>
            </p:cNvPicPr>
            <p:nvPr/>
          </p:nvPicPr>
          <p:blipFill>
            <a:blip r:embed="rId19">
              <a:extLst/>
            </a:blip>
            <a:stretch>
              <a:fillRect/>
            </a:stretch>
          </p:blipFill>
          <p:spPr>
            <a:xfrm>
              <a:off x="1370876" y="2295009"/>
              <a:ext cx="373364" cy="668440"/>
            </a:xfrm>
            <a:prstGeom prst="rect">
              <a:avLst/>
            </a:prstGeom>
            <a:ln w="12700" cap="flat">
              <a:noFill/>
              <a:miter lim="400000"/>
            </a:ln>
            <a:effectLst/>
          </p:spPr>
        </p:pic>
        <p:pic>
          <p:nvPicPr>
            <p:cNvPr id="3628" name="Image" descr="Image"/>
            <p:cNvPicPr>
              <a:picLocks noChangeAspect="1"/>
            </p:cNvPicPr>
            <p:nvPr/>
          </p:nvPicPr>
          <p:blipFill>
            <a:blip r:embed="rId20">
              <a:extLst/>
            </a:blip>
            <a:stretch>
              <a:fillRect/>
            </a:stretch>
          </p:blipFill>
          <p:spPr>
            <a:xfrm>
              <a:off x="740685" y="2295009"/>
              <a:ext cx="427562" cy="668440"/>
            </a:xfrm>
            <a:prstGeom prst="rect">
              <a:avLst/>
            </a:prstGeom>
            <a:ln w="12700" cap="flat">
              <a:noFill/>
              <a:miter lim="400000"/>
            </a:ln>
            <a:effectLst/>
          </p:spPr>
        </p:pic>
        <p:pic>
          <p:nvPicPr>
            <p:cNvPr id="3629" name="Image" descr="Image"/>
            <p:cNvPicPr>
              <a:picLocks noChangeAspect="1"/>
            </p:cNvPicPr>
            <p:nvPr/>
          </p:nvPicPr>
          <p:blipFill>
            <a:blip r:embed="rId21">
              <a:extLst/>
            </a:blip>
            <a:stretch>
              <a:fillRect/>
            </a:stretch>
          </p:blipFill>
          <p:spPr>
            <a:xfrm>
              <a:off x="1281709" y="1540307"/>
              <a:ext cx="551697" cy="710910"/>
            </a:xfrm>
            <a:prstGeom prst="rect">
              <a:avLst/>
            </a:prstGeom>
            <a:ln w="12700" cap="flat">
              <a:noFill/>
              <a:miter lim="400000"/>
            </a:ln>
            <a:effectLst/>
          </p:spPr>
        </p:pic>
        <p:pic>
          <p:nvPicPr>
            <p:cNvPr id="3630" name="Image" descr="Image"/>
            <p:cNvPicPr>
              <a:picLocks noChangeAspect="1"/>
            </p:cNvPicPr>
            <p:nvPr/>
          </p:nvPicPr>
          <p:blipFill>
            <a:blip r:embed="rId22">
              <a:extLst/>
            </a:blip>
            <a:stretch>
              <a:fillRect/>
            </a:stretch>
          </p:blipFill>
          <p:spPr>
            <a:xfrm>
              <a:off x="1290362" y="3098940"/>
              <a:ext cx="534391" cy="605352"/>
            </a:xfrm>
            <a:prstGeom prst="rect">
              <a:avLst/>
            </a:prstGeom>
            <a:ln w="12700" cap="flat">
              <a:noFill/>
              <a:miter lim="400000"/>
            </a:ln>
            <a:effectLst/>
          </p:spPr>
        </p:pic>
      </p:grpSp>
      <p:pic>
        <p:nvPicPr>
          <p:cNvPr id="3632" name="Image" descr="Image"/>
          <p:cNvPicPr>
            <a:picLocks noChangeAspect="1"/>
          </p:cNvPicPr>
          <p:nvPr/>
        </p:nvPicPr>
        <p:blipFill>
          <a:blip r:embed="rId23">
            <a:extLst/>
          </a:blip>
          <a:srcRect l="4202" t="0" r="8747" b="4500"/>
          <a:stretch>
            <a:fillRect/>
          </a:stretch>
        </p:blipFill>
        <p:spPr>
          <a:xfrm>
            <a:off x="4674790" y="557094"/>
            <a:ext cx="3655118" cy="2255584"/>
          </a:xfrm>
          <a:prstGeom prst="rect">
            <a:avLst/>
          </a:prstGeom>
          <a:ln w="12700">
            <a:miter lim="400000"/>
          </a:ln>
        </p:spPr>
      </p:pic>
      <p:sp>
        <p:nvSpPr>
          <p:cNvPr id="363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63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680" name="Group"/>
          <p:cNvGrpSpPr/>
          <p:nvPr/>
        </p:nvGrpSpPr>
        <p:grpSpPr>
          <a:xfrm>
            <a:off x="143751" y="171451"/>
            <a:ext cx="1270001" cy="9410697"/>
            <a:chOff x="0" y="0"/>
            <a:chExt cx="1270000" cy="9410696"/>
          </a:xfrm>
        </p:grpSpPr>
        <p:grpSp>
          <p:nvGrpSpPr>
            <p:cNvPr id="3639" name="Group"/>
            <p:cNvGrpSpPr/>
            <p:nvPr/>
          </p:nvGrpSpPr>
          <p:grpSpPr>
            <a:xfrm flipH="1">
              <a:off x="0" y="0"/>
              <a:ext cx="1270000" cy="1270000"/>
              <a:chOff x="0" y="0"/>
              <a:chExt cx="1270000" cy="1270000"/>
            </a:xfrm>
          </p:grpSpPr>
          <p:sp>
            <p:nvSpPr>
              <p:cNvPr id="36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38" name="Group"/>
              <p:cNvGrpSpPr/>
              <p:nvPr/>
            </p:nvGrpSpPr>
            <p:grpSpPr>
              <a:xfrm>
                <a:off x="46001" y="46001"/>
                <a:ext cx="1177998" cy="1177998"/>
                <a:chOff x="0" y="0"/>
                <a:chExt cx="1177997" cy="1177997"/>
              </a:xfrm>
            </p:grpSpPr>
            <p:pic>
              <p:nvPicPr>
                <p:cNvPr id="3636"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3637"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3642" name="Group"/>
            <p:cNvGrpSpPr/>
            <p:nvPr/>
          </p:nvGrpSpPr>
          <p:grpSpPr>
            <a:xfrm flipH="1">
              <a:off x="0" y="6776780"/>
              <a:ext cx="1270000" cy="1270001"/>
              <a:chOff x="0" y="0"/>
              <a:chExt cx="1270000" cy="1270000"/>
            </a:xfrm>
          </p:grpSpPr>
          <p:sp>
            <p:nvSpPr>
              <p:cNvPr id="36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641"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3645" name="Group"/>
            <p:cNvGrpSpPr/>
            <p:nvPr/>
          </p:nvGrpSpPr>
          <p:grpSpPr>
            <a:xfrm flipH="1">
              <a:off x="0" y="8140696"/>
              <a:ext cx="1270000" cy="1270001"/>
              <a:chOff x="0" y="0"/>
              <a:chExt cx="1270000" cy="1270000"/>
            </a:xfrm>
          </p:grpSpPr>
          <p:sp>
            <p:nvSpPr>
              <p:cNvPr id="36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644"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3655" name="Group"/>
            <p:cNvGrpSpPr/>
            <p:nvPr/>
          </p:nvGrpSpPr>
          <p:grpSpPr>
            <a:xfrm flipH="1">
              <a:off x="0" y="1356782"/>
              <a:ext cx="1270000" cy="1270001"/>
              <a:chOff x="0" y="0"/>
              <a:chExt cx="1270000" cy="1270000"/>
            </a:xfrm>
          </p:grpSpPr>
          <p:sp>
            <p:nvSpPr>
              <p:cNvPr id="36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54" name="Group"/>
              <p:cNvGrpSpPr/>
              <p:nvPr/>
            </p:nvGrpSpPr>
            <p:grpSpPr>
              <a:xfrm flipH="1">
                <a:off x="47625" y="56900"/>
                <a:ext cx="1174751" cy="1156200"/>
                <a:chOff x="0" y="0"/>
                <a:chExt cx="1174749" cy="1156199"/>
              </a:xfrm>
            </p:grpSpPr>
            <p:pic>
              <p:nvPicPr>
                <p:cNvPr id="3647"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3648"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3649"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3650"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3651"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3652"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3653"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3663" name="Group"/>
            <p:cNvGrpSpPr/>
            <p:nvPr/>
          </p:nvGrpSpPr>
          <p:grpSpPr>
            <a:xfrm flipH="1">
              <a:off x="0" y="4057648"/>
              <a:ext cx="1270000" cy="1270001"/>
              <a:chOff x="0" y="0"/>
              <a:chExt cx="1270000" cy="1270000"/>
            </a:xfrm>
          </p:grpSpPr>
          <p:sp>
            <p:nvSpPr>
              <p:cNvPr id="36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62" name="Group"/>
              <p:cNvGrpSpPr/>
              <p:nvPr/>
            </p:nvGrpSpPr>
            <p:grpSpPr>
              <a:xfrm>
                <a:off x="47624" y="74251"/>
                <a:ext cx="1174751" cy="1129000"/>
                <a:chOff x="0" y="0"/>
                <a:chExt cx="1174749" cy="1128998"/>
              </a:xfrm>
            </p:grpSpPr>
            <p:pic>
              <p:nvPicPr>
                <p:cNvPr id="3657"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3658"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3659"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3660"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3661"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3670" name="Group"/>
            <p:cNvGrpSpPr/>
            <p:nvPr/>
          </p:nvGrpSpPr>
          <p:grpSpPr>
            <a:xfrm flipH="1">
              <a:off x="0" y="5414431"/>
              <a:ext cx="1270000" cy="1270001"/>
              <a:chOff x="0" y="0"/>
              <a:chExt cx="1270000" cy="1270000"/>
            </a:xfrm>
          </p:grpSpPr>
          <p:sp>
            <p:nvSpPr>
              <p:cNvPr id="36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69" name="Group"/>
              <p:cNvGrpSpPr/>
              <p:nvPr/>
            </p:nvGrpSpPr>
            <p:grpSpPr>
              <a:xfrm>
                <a:off x="47625" y="45767"/>
                <a:ext cx="1174751" cy="1178466"/>
                <a:chOff x="0" y="0"/>
                <a:chExt cx="1174750" cy="1178465"/>
              </a:xfrm>
            </p:grpSpPr>
            <p:pic>
              <p:nvPicPr>
                <p:cNvPr id="3665"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3666"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3667"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3668"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3679" name="Group"/>
            <p:cNvGrpSpPr/>
            <p:nvPr/>
          </p:nvGrpSpPr>
          <p:grpSpPr>
            <a:xfrm flipH="1">
              <a:off x="0" y="2713565"/>
              <a:ext cx="1270000" cy="1270001"/>
              <a:chOff x="0" y="0"/>
              <a:chExt cx="1270000" cy="1270000"/>
            </a:xfrm>
          </p:grpSpPr>
          <p:sp>
            <p:nvSpPr>
              <p:cNvPr id="36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78" name="Group"/>
              <p:cNvGrpSpPr/>
              <p:nvPr/>
            </p:nvGrpSpPr>
            <p:grpSpPr>
              <a:xfrm>
                <a:off x="63500" y="30985"/>
                <a:ext cx="1111251" cy="1217225"/>
                <a:chOff x="0" y="0"/>
                <a:chExt cx="1111250" cy="1217223"/>
              </a:xfrm>
            </p:grpSpPr>
            <p:pic>
              <p:nvPicPr>
                <p:cNvPr id="3672"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3673"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3674"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3675"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3676"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3677"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726" name="Group"/>
          <p:cNvGrpSpPr/>
          <p:nvPr/>
        </p:nvGrpSpPr>
        <p:grpSpPr>
          <a:xfrm>
            <a:off x="11578348" y="171451"/>
            <a:ext cx="1270001" cy="9410698"/>
            <a:chOff x="0" y="0"/>
            <a:chExt cx="1270000" cy="9410696"/>
          </a:xfrm>
        </p:grpSpPr>
        <p:grpSp>
          <p:nvGrpSpPr>
            <p:cNvPr id="3685" name="Group"/>
            <p:cNvGrpSpPr/>
            <p:nvPr/>
          </p:nvGrpSpPr>
          <p:grpSpPr>
            <a:xfrm flipH="1">
              <a:off x="0" y="0"/>
              <a:ext cx="1270000" cy="1270000"/>
              <a:chOff x="0" y="0"/>
              <a:chExt cx="1270000" cy="1270000"/>
            </a:xfrm>
          </p:grpSpPr>
          <p:sp>
            <p:nvSpPr>
              <p:cNvPr id="36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84" name="Group"/>
              <p:cNvGrpSpPr/>
              <p:nvPr/>
            </p:nvGrpSpPr>
            <p:grpSpPr>
              <a:xfrm>
                <a:off x="46001" y="46001"/>
                <a:ext cx="1177998" cy="1177998"/>
                <a:chOff x="0" y="0"/>
                <a:chExt cx="1177997" cy="1177997"/>
              </a:xfrm>
            </p:grpSpPr>
            <p:pic>
              <p:nvPicPr>
                <p:cNvPr id="3682"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3683"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3688" name="Group"/>
            <p:cNvGrpSpPr/>
            <p:nvPr/>
          </p:nvGrpSpPr>
          <p:grpSpPr>
            <a:xfrm flipH="1">
              <a:off x="0" y="6776780"/>
              <a:ext cx="1270000" cy="1270001"/>
              <a:chOff x="0" y="0"/>
              <a:chExt cx="1270000" cy="1270000"/>
            </a:xfrm>
          </p:grpSpPr>
          <p:sp>
            <p:nvSpPr>
              <p:cNvPr id="36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687"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3691" name="Group"/>
            <p:cNvGrpSpPr/>
            <p:nvPr/>
          </p:nvGrpSpPr>
          <p:grpSpPr>
            <a:xfrm flipH="1">
              <a:off x="0" y="8140696"/>
              <a:ext cx="1270000" cy="1270001"/>
              <a:chOff x="0" y="0"/>
              <a:chExt cx="1270000" cy="1270000"/>
            </a:xfrm>
          </p:grpSpPr>
          <p:sp>
            <p:nvSpPr>
              <p:cNvPr id="36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690"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3701" name="Group"/>
            <p:cNvGrpSpPr/>
            <p:nvPr/>
          </p:nvGrpSpPr>
          <p:grpSpPr>
            <a:xfrm flipH="1">
              <a:off x="0" y="1356782"/>
              <a:ext cx="1270000" cy="1270001"/>
              <a:chOff x="0" y="0"/>
              <a:chExt cx="1270000" cy="1270000"/>
            </a:xfrm>
          </p:grpSpPr>
          <p:sp>
            <p:nvSpPr>
              <p:cNvPr id="36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00" name="Group"/>
              <p:cNvGrpSpPr/>
              <p:nvPr/>
            </p:nvGrpSpPr>
            <p:grpSpPr>
              <a:xfrm flipH="1">
                <a:off x="47625" y="56900"/>
                <a:ext cx="1174751" cy="1156200"/>
                <a:chOff x="0" y="0"/>
                <a:chExt cx="1174749" cy="1156199"/>
              </a:xfrm>
            </p:grpSpPr>
            <p:pic>
              <p:nvPicPr>
                <p:cNvPr id="3693"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3694"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3695"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3696"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3697"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3698"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3699"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3709" name="Group"/>
            <p:cNvGrpSpPr/>
            <p:nvPr/>
          </p:nvGrpSpPr>
          <p:grpSpPr>
            <a:xfrm flipH="1">
              <a:off x="0" y="4057648"/>
              <a:ext cx="1270000" cy="1270001"/>
              <a:chOff x="0" y="0"/>
              <a:chExt cx="1270000" cy="1270000"/>
            </a:xfrm>
          </p:grpSpPr>
          <p:sp>
            <p:nvSpPr>
              <p:cNvPr id="37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08" name="Group"/>
              <p:cNvGrpSpPr/>
              <p:nvPr/>
            </p:nvGrpSpPr>
            <p:grpSpPr>
              <a:xfrm>
                <a:off x="47624" y="74251"/>
                <a:ext cx="1174751" cy="1129000"/>
                <a:chOff x="0" y="0"/>
                <a:chExt cx="1174749" cy="1128998"/>
              </a:xfrm>
            </p:grpSpPr>
            <p:pic>
              <p:nvPicPr>
                <p:cNvPr id="3703"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3704"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3705"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3706"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3707"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3716" name="Group"/>
            <p:cNvGrpSpPr/>
            <p:nvPr/>
          </p:nvGrpSpPr>
          <p:grpSpPr>
            <a:xfrm flipH="1">
              <a:off x="0" y="5414431"/>
              <a:ext cx="1270000" cy="1270001"/>
              <a:chOff x="0" y="0"/>
              <a:chExt cx="1270000" cy="1270000"/>
            </a:xfrm>
          </p:grpSpPr>
          <p:sp>
            <p:nvSpPr>
              <p:cNvPr id="37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15" name="Group"/>
              <p:cNvGrpSpPr/>
              <p:nvPr/>
            </p:nvGrpSpPr>
            <p:grpSpPr>
              <a:xfrm>
                <a:off x="47625" y="45767"/>
                <a:ext cx="1174751" cy="1178466"/>
                <a:chOff x="0" y="0"/>
                <a:chExt cx="1174750" cy="1178465"/>
              </a:xfrm>
            </p:grpSpPr>
            <p:pic>
              <p:nvPicPr>
                <p:cNvPr id="3711"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3712"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3713"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3714"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3725" name="Group"/>
            <p:cNvGrpSpPr/>
            <p:nvPr/>
          </p:nvGrpSpPr>
          <p:grpSpPr>
            <a:xfrm flipH="1">
              <a:off x="0" y="2713565"/>
              <a:ext cx="1270000" cy="1270001"/>
              <a:chOff x="0" y="0"/>
              <a:chExt cx="1270000" cy="1270000"/>
            </a:xfrm>
          </p:grpSpPr>
          <p:sp>
            <p:nvSpPr>
              <p:cNvPr id="37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24" name="Group"/>
              <p:cNvGrpSpPr/>
              <p:nvPr/>
            </p:nvGrpSpPr>
            <p:grpSpPr>
              <a:xfrm>
                <a:off x="63500" y="30985"/>
                <a:ext cx="1111251" cy="1217225"/>
                <a:chOff x="0" y="0"/>
                <a:chExt cx="1111250" cy="1217223"/>
              </a:xfrm>
            </p:grpSpPr>
            <p:pic>
              <p:nvPicPr>
                <p:cNvPr id="3718"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3719"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3720"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3721"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3722"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3723"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30"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731"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732"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778" name="Group"/>
          <p:cNvGrpSpPr/>
          <p:nvPr/>
        </p:nvGrpSpPr>
        <p:grpSpPr>
          <a:xfrm>
            <a:off x="143751" y="171451"/>
            <a:ext cx="1270001" cy="9410697"/>
            <a:chOff x="0" y="0"/>
            <a:chExt cx="1270000" cy="9410696"/>
          </a:xfrm>
        </p:grpSpPr>
        <p:grpSp>
          <p:nvGrpSpPr>
            <p:cNvPr id="3737" name="Group"/>
            <p:cNvGrpSpPr/>
            <p:nvPr/>
          </p:nvGrpSpPr>
          <p:grpSpPr>
            <a:xfrm flipH="1">
              <a:off x="0" y="0"/>
              <a:ext cx="1270000" cy="1270000"/>
              <a:chOff x="0" y="0"/>
              <a:chExt cx="1270000" cy="1270000"/>
            </a:xfrm>
          </p:grpSpPr>
          <p:sp>
            <p:nvSpPr>
              <p:cNvPr id="37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36" name="Group"/>
              <p:cNvGrpSpPr/>
              <p:nvPr/>
            </p:nvGrpSpPr>
            <p:grpSpPr>
              <a:xfrm>
                <a:off x="46001" y="46001"/>
                <a:ext cx="1177998" cy="1177998"/>
                <a:chOff x="0" y="0"/>
                <a:chExt cx="1177997" cy="1177997"/>
              </a:xfrm>
            </p:grpSpPr>
            <p:pic>
              <p:nvPicPr>
                <p:cNvPr id="373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73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740" name="Group"/>
            <p:cNvGrpSpPr/>
            <p:nvPr/>
          </p:nvGrpSpPr>
          <p:grpSpPr>
            <a:xfrm flipH="1">
              <a:off x="0" y="6776780"/>
              <a:ext cx="1270000" cy="1270001"/>
              <a:chOff x="0" y="0"/>
              <a:chExt cx="1270000" cy="1270000"/>
            </a:xfrm>
          </p:grpSpPr>
          <p:sp>
            <p:nvSpPr>
              <p:cNvPr id="37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73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743" name="Group"/>
            <p:cNvGrpSpPr/>
            <p:nvPr/>
          </p:nvGrpSpPr>
          <p:grpSpPr>
            <a:xfrm flipH="1">
              <a:off x="0" y="8140696"/>
              <a:ext cx="1270000" cy="1270001"/>
              <a:chOff x="0" y="0"/>
              <a:chExt cx="1270000" cy="1270000"/>
            </a:xfrm>
          </p:grpSpPr>
          <p:sp>
            <p:nvSpPr>
              <p:cNvPr id="37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74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753" name="Group"/>
            <p:cNvGrpSpPr/>
            <p:nvPr/>
          </p:nvGrpSpPr>
          <p:grpSpPr>
            <a:xfrm flipH="1">
              <a:off x="0" y="1356782"/>
              <a:ext cx="1270000" cy="1270001"/>
              <a:chOff x="0" y="0"/>
              <a:chExt cx="1270000" cy="1270000"/>
            </a:xfrm>
          </p:grpSpPr>
          <p:sp>
            <p:nvSpPr>
              <p:cNvPr id="37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52" name="Group"/>
              <p:cNvGrpSpPr/>
              <p:nvPr/>
            </p:nvGrpSpPr>
            <p:grpSpPr>
              <a:xfrm flipH="1">
                <a:off x="47625" y="56900"/>
                <a:ext cx="1174751" cy="1156200"/>
                <a:chOff x="0" y="0"/>
                <a:chExt cx="1174749" cy="1156199"/>
              </a:xfrm>
            </p:grpSpPr>
            <p:pic>
              <p:nvPicPr>
                <p:cNvPr id="374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74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74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74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74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75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75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761" name="Group"/>
            <p:cNvGrpSpPr/>
            <p:nvPr/>
          </p:nvGrpSpPr>
          <p:grpSpPr>
            <a:xfrm flipH="1">
              <a:off x="0" y="4057648"/>
              <a:ext cx="1270000" cy="1270001"/>
              <a:chOff x="0" y="0"/>
              <a:chExt cx="1270000" cy="1270000"/>
            </a:xfrm>
          </p:grpSpPr>
          <p:sp>
            <p:nvSpPr>
              <p:cNvPr id="37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60" name="Group"/>
              <p:cNvGrpSpPr/>
              <p:nvPr/>
            </p:nvGrpSpPr>
            <p:grpSpPr>
              <a:xfrm>
                <a:off x="47624" y="74251"/>
                <a:ext cx="1174751" cy="1129000"/>
                <a:chOff x="0" y="0"/>
                <a:chExt cx="1174749" cy="1128998"/>
              </a:xfrm>
            </p:grpSpPr>
            <p:pic>
              <p:nvPicPr>
                <p:cNvPr id="375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75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75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75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75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768" name="Group"/>
            <p:cNvGrpSpPr/>
            <p:nvPr/>
          </p:nvGrpSpPr>
          <p:grpSpPr>
            <a:xfrm flipH="1">
              <a:off x="0" y="5414431"/>
              <a:ext cx="1270000" cy="1270001"/>
              <a:chOff x="0" y="0"/>
              <a:chExt cx="1270000" cy="1270000"/>
            </a:xfrm>
          </p:grpSpPr>
          <p:sp>
            <p:nvSpPr>
              <p:cNvPr id="37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67" name="Group"/>
              <p:cNvGrpSpPr/>
              <p:nvPr/>
            </p:nvGrpSpPr>
            <p:grpSpPr>
              <a:xfrm>
                <a:off x="47625" y="45767"/>
                <a:ext cx="1174751" cy="1178466"/>
                <a:chOff x="0" y="0"/>
                <a:chExt cx="1174750" cy="1178465"/>
              </a:xfrm>
            </p:grpSpPr>
            <p:pic>
              <p:nvPicPr>
                <p:cNvPr id="376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76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76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76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777" name="Group"/>
            <p:cNvGrpSpPr/>
            <p:nvPr/>
          </p:nvGrpSpPr>
          <p:grpSpPr>
            <a:xfrm flipH="1">
              <a:off x="0" y="2713565"/>
              <a:ext cx="1270000" cy="1270001"/>
              <a:chOff x="0" y="0"/>
              <a:chExt cx="1270000" cy="1270000"/>
            </a:xfrm>
          </p:grpSpPr>
          <p:sp>
            <p:nvSpPr>
              <p:cNvPr id="37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76" name="Group"/>
              <p:cNvGrpSpPr/>
              <p:nvPr/>
            </p:nvGrpSpPr>
            <p:grpSpPr>
              <a:xfrm>
                <a:off x="63500" y="30985"/>
                <a:ext cx="1111251" cy="1217225"/>
                <a:chOff x="0" y="0"/>
                <a:chExt cx="1111250" cy="1217223"/>
              </a:xfrm>
            </p:grpSpPr>
            <p:pic>
              <p:nvPicPr>
                <p:cNvPr id="377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77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77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77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77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77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824" name="Group"/>
          <p:cNvGrpSpPr/>
          <p:nvPr/>
        </p:nvGrpSpPr>
        <p:grpSpPr>
          <a:xfrm>
            <a:off x="11578348" y="171451"/>
            <a:ext cx="1270001" cy="9410698"/>
            <a:chOff x="0" y="0"/>
            <a:chExt cx="1270000" cy="9410696"/>
          </a:xfrm>
        </p:grpSpPr>
        <p:grpSp>
          <p:nvGrpSpPr>
            <p:cNvPr id="3783" name="Group"/>
            <p:cNvGrpSpPr/>
            <p:nvPr/>
          </p:nvGrpSpPr>
          <p:grpSpPr>
            <a:xfrm flipH="1">
              <a:off x="0" y="0"/>
              <a:ext cx="1270000" cy="1270000"/>
              <a:chOff x="0" y="0"/>
              <a:chExt cx="1270000" cy="1270000"/>
            </a:xfrm>
          </p:grpSpPr>
          <p:sp>
            <p:nvSpPr>
              <p:cNvPr id="37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82" name="Group"/>
              <p:cNvGrpSpPr/>
              <p:nvPr/>
            </p:nvGrpSpPr>
            <p:grpSpPr>
              <a:xfrm>
                <a:off x="46001" y="46001"/>
                <a:ext cx="1177998" cy="1177998"/>
                <a:chOff x="0" y="0"/>
                <a:chExt cx="1177997" cy="1177997"/>
              </a:xfrm>
            </p:grpSpPr>
            <p:pic>
              <p:nvPicPr>
                <p:cNvPr id="378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78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786" name="Group"/>
            <p:cNvGrpSpPr/>
            <p:nvPr/>
          </p:nvGrpSpPr>
          <p:grpSpPr>
            <a:xfrm flipH="1">
              <a:off x="0" y="6776780"/>
              <a:ext cx="1270000" cy="1270001"/>
              <a:chOff x="0" y="0"/>
              <a:chExt cx="1270000" cy="1270000"/>
            </a:xfrm>
          </p:grpSpPr>
          <p:sp>
            <p:nvSpPr>
              <p:cNvPr id="37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78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789" name="Group"/>
            <p:cNvGrpSpPr/>
            <p:nvPr/>
          </p:nvGrpSpPr>
          <p:grpSpPr>
            <a:xfrm flipH="1">
              <a:off x="0" y="8140696"/>
              <a:ext cx="1270000" cy="1270001"/>
              <a:chOff x="0" y="0"/>
              <a:chExt cx="1270000" cy="1270000"/>
            </a:xfrm>
          </p:grpSpPr>
          <p:sp>
            <p:nvSpPr>
              <p:cNvPr id="37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78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799" name="Group"/>
            <p:cNvGrpSpPr/>
            <p:nvPr/>
          </p:nvGrpSpPr>
          <p:grpSpPr>
            <a:xfrm flipH="1">
              <a:off x="0" y="1356782"/>
              <a:ext cx="1270000" cy="1270001"/>
              <a:chOff x="0" y="0"/>
              <a:chExt cx="1270000" cy="1270000"/>
            </a:xfrm>
          </p:grpSpPr>
          <p:sp>
            <p:nvSpPr>
              <p:cNvPr id="37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98" name="Group"/>
              <p:cNvGrpSpPr/>
              <p:nvPr/>
            </p:nvGrpSpPr>
            <p:grpSpPr>
              <a:xfrm flipH="1">
                <a:off x="47625" y="56900"/>
                <a:ext cx="1174751" cy="1156200"/>
                <a:chOff x="0" y="0"/>
                <a:chExt cx="1174749" cy="1156199"/>
              </a:xfrm>
            </p:grpSpPr>
            <p:pic>
              <p:nvPicPr>
                <p:cNvPr id="379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79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79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79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79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79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79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807" name="Group"/>
            <p:cNvGrpSpPr/>
            <p:nvPr/>
          </p:nvGrpSpPr>
          <p:grpSpPr>
            <a:xfrm flipH="1">
              <a:off x="0" y="4057648"/>
              <a:ext cx="1270000" cy="1270001"/>
              <a:chOff x="0" y="0"/>
              <a:chExt cx="1270000" cy="1270000"/>
            </a:xfrm>
          </p:grpSpPr>
          <p:sp>
            <p:nvSpPr>
              <p:cNvPr id="38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06" name="Group"/>
              <p:cNvGrpSpPr/>
              <p:nvPr/>
            </p:nvGrpSpPr>
            <p:grpSpPr>
              <a:xfrm>
                <a:off x="47624" y="74251"/>
                <a:ext cx="1174751" cy="1129000"/>
                <a:chOff x="0" y="0"/>
                <a:chExt cx="1174749" cy="1128998"/>
              </a:xfrm>
            </p:grpSpPr>
            <p:pic>
              <p:nvPicPr>
                <p:cNvPr id="380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80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80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80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80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814" name="Group"/>
            <p:cNvGrpSpPr/>
            <p:nvPr/>
          </p:nvGrpSpPr>
          <p:grpSpPr>
            <a:xfrm flipH="1">
              <a:off x="0" y="5414431"/>
              <a:ext cx="1270000" cy="1270001"/>
              <a:chOff x="0" y="0"/>
              <a:chExt cx="1270000" cy="1270000"/>
            </a:xfrm>
          </p:grpSpPr>
          <p:sp>
            <p:nvSpPr>
              <p:cNvPr id="38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13" name="Group"/>
              <p:cNvGrpSpPr/>
              <p:nvPr/>
            </p:nvGrpSpPr>
            <p:grpSpPr>
              <a:xfrm>
                <a:off x="47625" y="45767"/>
                <a:ext cx="1174751" cy="1178466"/>
                <a:chOff x="0" y="0"/>
                <a:chExt cx="1174750" cy="1178465"/>
              </a:xfrm>
            </p:grpSpPr>
            <p:pic>
              <p:nvPicPr>
                <p:cNvPr id="380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81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81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81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823" name="Group"/>
            <p:cNvGrpSpPr/>
            <p:nvPr/>
          </p:nvGrpSpPr>
          <p:grpSpPr>
            <a:xfrm flipH="1">
              <a:off x="0" y="2713565"/>
              <a:ext cx="1270000" cy="1270001"/>
              <a:chOff x="0" y="0"/>
              <a:chExt cx="1270000" cy="1270000"/>
            </a:xfrm>
          </p:grpSpPr>
          <p:sp>
            <p:nvSpPr>
              <p:cNvPr id="38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22" name="Group"/>
              <p:cNvGrpSpPr/>
              <p:nvPr/>
            </p:nvGrpSpPr>
            <p:grpSpPr>
              <a:xfrm>
                <a:off x="63500" y="30985"/>
                <a:ext cx="1111251" cy="1217225"/>
                <a:chOff x="0" y="0"/>
                <a:chExt cx="1111250" cy="1217223"/>
              </a:xfrm>
            </p:grpSpPr>
            <p:pic>
              <p:nvPicPr>
                <p:cNvPr id="381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81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81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81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82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82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835" name="Group"/>
          <p:cNvGrpSpPr/>
          <p:nvPr/>
        </p:nvGrpSpPr>
        <p:grpSpPr>
          <a:xfrm>
            <a:off x="5316302" y="5943293"/>
            <a:ext cx="2350874" cy="2932582"/>
            <a:chOff x="0" y="0"/>
            <a:chExt cx="2350873" cy="2932580"/>
          </a:xfrm>
        </p:grpSpPr>
        <p:pic>
          <p:nvPicPr>
            <p:cNvPr id="3825" name="Image" descr="Image"/>
            <p:cNvPicPr>
              <a:picLocks noChangeAspect="1"/>
            </p:cNvPicPr>
            <p:nvPr/>
          </p:nvPicPr>
          <p:blipFill>
            <a:blip r:embed="rId8">
              <a:extLst/>
            </a:blip>
            <a:stretch>
              <a:fillRect/>
            </a:stretch>
          </p:blipFill>
          <p:spPr>
            <a:xfrm>
              <a:off x="0" y="2238909"/>
              <a:ext cx="502167" cy="693672"/>
            </a:xfrm>
            <a:prstGeom prst="rect">
              <a:avLst/>
            </a:prstGeom>
            <a:ln w="12700" cap="flat">
              <a:noFill/>
              <a:miter lim="400000"/>
            </a:ln>
            <a:effectLst/>
          </p:spPr>
        </p:pic>
        <p:pic>
          <p:nvPicPr>
            <p:cNvPr id="3826" name="Image" descr="Image"/>
            <p:cNvPicPr>
              <a:picLocks noChangeAspect="1"/>
            </p:cNvPicPr>
            <p:nvPr/>
          </p:nvPicPr>
          <p:blipFill>
            <a:blip r:embed="rId9">
              <a:extLst/>
            </a:blip>
            <a:stretch>
              <a:fillRect/>
            </a:stretch>
          </p:blipFill>
          <p:spPr>
            <a:xfrm>
              <a:off x="1875892" y="752469"/>
              <a:ext cx="464466" cy="660969"/>
            </a:xfrm>
            <a:prstGeom prst="rect">
              <a:avLst/>
            </a:prstGeom>
            <a:ln w="12700" cap="flat">
              <a:noFill/>
              <a:miter lim="400000"/>
            </a:ln>
            <a:effectLst/>
          </p:spPr>
        </p:pic>
        <p:pic>
          <p:nvPicPr>
            <p:cNvPr id="3827" name="Image" descr="Image"/>
            <p:cNvPicPr>
              <a:picLocks noChangeAspect="1"/>
            </p:cNvPicPr>
            <p:nvPr/>
          </p:nvPicPr>
          <p:blipFill>
            <a:blip r:embed="rId10">
              <a:extLst/>
            </a:blip>
            <a:stretch>
              <a:fillRect/>
            </a:stretch>
          </p:blipFill>
          <p:spPr>
            <a:xfrm>
              <a:off x="1254899" y="0"/>
              <a:ext cx="440457" cy="679037"/>
            </a:xfrm>
            <a:prstGeom prst="rect">
              <a:avLst/>
            </a:prstGeom>
            <a:ln w="12700" cap="flat">
              <a:noFill/>
              <a:miter lim="400000"/>
            </a:ln>
            <a:effectLst/>
          </p:spPr>
        </p:pic>
        <p:pic>
          <p:nvPicPr>
            <p:cNvPr id="3828" name="Image" descr="Image"/>
            <p:cNvPicPr>
              <a:picLocks noChangeAspect="1"/>
            </p:cNvPicPr>
            <p:nvPr/>
          </p:nvPicPr>
          <p:blipFill>
            <a:blip r:embed="rId11">
              <a:extLst/>
            </a:blip>
            <a:stretch>
              <a:fillRect/>
            </a:stretch>
          </p:blipFill>
          <p:spPr>
            <a:xfrm>
              <a:off x="1910182" y="1591691"/>
              <a:ext cx="412164" cy="588237"/>
            </a:xfrm>
            <a:prstGeom prst="rect">
              <a:avLst/>
            </a:prstGeom>
            <a:ln w="12700" cap="flat">
              <a:noFill/>
              <a:miter lim="400000"/>
            </a:ln>
            <a:effectLst/>
          </p:spPr>
        </p:pic>
        <p:pic>
          <p:nvPicPr>
            <p:cNvPr id="3829" name="Image" descr="Image"/>
            <p:cNvPicPr>
              <a:picLocks noChangeAspect="1"/>
            </p:cNvPicPr>
            <p:nvPr/>
          </p:nvPicPr>
          <p:blipFill>
            <a:blip r:embed="rId12">
              <a:extLst/>
            </a:blip>
            <a:stretch>
              <a:fillRect/>
            </a:stretch>
          </p:blipFill>
          <p:spPr>
            <a:xfrm>
              <a:off x="1851049" y="5298"/>
              <a:ext cx="499825" cy="668440"/>
            </a:xfrm>
            <a:prstGeom prst="rect">
              <a:avLst/>
            </a:prstGeom>
            <a:ln w="12700" cap="flat">
              <a:noFill/>
              <a:miter lim="400000"/>
            </a:ln>
            <a:effectLst/>
          </p:spPr>
        </p:pic>
        <p:pic>
          <p:nvPicPr>
            <p:cNvPr id="3830" name="Image" descr="Image"/>
            <p:cNvPicPr>
              <a:picLocks noChangeAspect="1"/>
            </p:cNvPicPr>
            <p:nvPr/>
          </p:nvPicPr>
          <p:blipFill>
            <a:blip r:embed="rId13">
              <a:extLst/>
            </a:blip>
            <a:stretch>
              <a:fillRect/>
            </a:stretch>
          </p:blipFill>
          <p:spPr>
            <a:xfrm>
              <a:off x="1300171" y="1493242"/>
              <a:ext cx="373364" cy="668440"/>
            </a:xfrm>
            <a:prstGeom prst="rect">
              <a:avLst/>
            </a:prstGeom>
            <a:ln w="12700" cap="flat">
              <a:noFill/>
              <a:miter lim="400000"/>
            </a:ln>
            <a:effectLst/>
          </p:spPr>
        </p:pic>
        <p:pic>
          <p:nvPicPr>
            <p:cNvPr id="3831" name="Image" descr="Image"/>
            <p:cNvPicPr>
              <a:picLocks noChangeAspect="1"/>
            </p:cNvPicPr>
            <p:nvPr/>
          </p:nvPicPr>
          <p:blipFill>
            <a:blip r:embed="rId14">
              <a:extLst/>
            </a:blip>
            <a:stretch>
              <a:fillRect/>
            </a:stretch>
          </p:blipFill>
          <p:spPr>
            <a:xfrm>
              <a:off x="669980" y="1493242"/>
              <a:ext cx="427562" cy="668440"/>
            </a:xfrm>
            <a:prstGeom prst="rect">
              <a:avLst/>
            </a:prstGeom>
            <a:ln w="12700" cap="flat">
              <a:noFill/>
              <a:miter lim="400000"/>
            </a:ln>
            <a:effectLst/>
          </p:spPr>
        </p:pic>
        <p:pic>
          <p:nvPicPr>
            <p:cNvPr id="3832" name="Image" descr="Image"/>
            <p:cNvPicPr>
              <a:picLocks noChangeAspect="1"/>
            </p:cNvPicPr>
            <p:nvPr/>
          </p:nvPicPr>
          <p:blipFill>
            <a:blip r:embed="rId15">
              <a:extLst/>
            </a:blip>
            <a:stretch>
              <a:fillRect/>
            </a:stretch>
          </p:blipFill>
          <p:spPr>
            <a:xfrm>
              <a:off x="1211004" y="738540"/>
              <a:ext cx="551697" cy="710910"/>
            </a:xfrm>
            <a:prstGeom prst="rect">
              <a:avLst/>
            </a:prstGeom>
            <a:ln w="12700" cap="flat">
              <a:noFill/>
              <a:miter lim="400000"/>
            </a:ln>
            <a:effectLst/>
          </p:spPr>
        </p:pic>
        <p:pic>
          <p:nvPicPr>
            <p:cNvPr id="3833" name="Image" descr="Image"/>
            <p:cNvPicPr>
              <a:picLocks noChangeAspect="1"/>
            </p:cNvPicPr>
            <p:nvPr/>
          </p:nvPicPr>
          <p:blipFill>
            <a:blip r:embed="rId16">
              <a:extLst/>
            </a:blip>
            <a:stretch>
              <a:fillRect/>
            </a:stretch>
          </p:blipFill>
          <p:spPr>
            <a:xfrm>
              <a:off x="1219657" y="2297173"/>
              <a:ext cx="534391" cy="605352"/>
            </a:xfrm>
            <a:prstGeom prst="rect">
              <a:avLst/>
            </a:prstGeom>
            <a:ln w="12700" cap="flat">
              <a:noFill/>
              <a:miter lim="400000"/>
            </a:ln>
            <a:effectLst/>
          </p:spPr>
        </p:pic>
        <p:pic>
          <p:nvPicPr>
            <p:cNvPr id="3834" name="Image" descr="Image"/>
            <p:cNvPicPr>
              <a:picLocks noChangeAspect="1"/>
            </p:cNvPicPr>
            <p:nvPr/>
          </p:nvPicPr>
          <p:blipFill>
            <a:blip r:embed="rId17">
              <a:extLst/>
            </a:blip>
            <a:stretch>
              <a:fillRect/>
            </a:stretch>
          </p:blipFill>
          <p:spPr>
            <a:xfrm>
              <a:off x="1738" y="773704"/>
              <a:ext cx="448407" cy="640581"/>
            </a:xfrm>
            <a:prstGeom prst="rect">
              <a:avLst/>
            </a:prstGeom>
            <a:ln w="12700" cap="flat">
              <a:noFill/>
              <a:miter lim="400000"/>
            </a:ln>
            <a:effectLst/>
          </p:spPr>
        </p:pic>
      </p:grpSp>
      <p:grpSp>
        <p:nvGrpSpPr>
          <p:cNvPr id="3846" name="Group"/>
          <p:cNvGrpSpPr/>
          <p:nvPr/>
        </p:nvGrpSpPr>
        <p:grpSpPr>
          <a:xfrm flipH="1">
            <a:off x="9305693" y="3405680"/>
            <a:ext cx="1023330" cy="2942240"/>
            <a:chOff x="0" y="0"/>
            <a:chExt cx="1023328" cy="2942238"/>
          </a:xfrm>
        </p:grpSpPr>
        <p:pic>
          <p:nvPicPr>
            <p:cNvPr id="3836" name="Image" descr="Image"/>
            <p:cNvPicPr>
              <a:picLocks noChangeAspect="1"/>
            </p:cNvPicPr>
            <p:nvPr/>
          </p:nvPicPr>
          <p:blipFill>
            <a:blip r:embed="rId18">
              <a:extLst/>
            </a:blip>
            <a:stretch>
              <a:fillRect/>
            </a:stretch>
          </p:blipFill>
          <p:spPr>
            <a:xfrm>
              <a:off x="514426" y="1161913"/>
              <a:ext cx="499783" cy="642578"/>
            </a:xfrm>
            <a:prstGeom prst="rect">
              <a:avLst/>
            </a:prstGeom>
            <a:ln w="12700" cap="flat">
              <a:noFill/>
              <a:miter lim="400000"/>
            </a:ln>
            <a:effectLst/>
          </p:spPr>
        </p:pic>
        <p:pic>
          <p:nvPicPr>
            <p:cNvPr id="3837" name="Image" descr="Image"/>
            <p:cNvPicPr>
              <a:picLocks noChangeAspect="1"/>
            </p:cNvPicPr>
            <p:nvPr/>
          </p:nvPicPr>
          <p:blipFill>
            <a:blip r:embed="rId19">
              <a:extLst/>
            </a:blip>
            <a:stretch>
              <a:fillRect/>
            </a:stretch>
          </p:blipFill>
          <p:spPr>
            <a:xfrm>
              <a:off x="43467" y="22001"/>
              <a:ext cx="507625" cy="584075"/>
            </a:xfrm>
            <a:prstGeom prst="rect">
              <a:avLst/>
            </a:prstGeom>
            <a:ln w="12700" cap="flat">
              <a:noFill/>
              <a:miter lim="400000"/>
            </a:ln>
            <a:effectLst/>
          </p:spPr>
        </p:pic>
        <p:pic>
          <p:nvPicPr>
            <p:cNvPr id="3838" name="Image" descr="Image"/>
            <p:cNvPicPr>
              <a:picLocks noChangeAspect="1"/>
            </p:cNvPicPr>
            <p:nvPr/>
          </p:nvPicPr>
          <p:blipFill>
            <a:blip r:embed="rId20">
              <a:extLst/>
            </a:blip>
            <a:stretch>
              <a:fillRect/>
            </a:stretch>
          </p:blipFill>
          <p:spPr>
            <a:xfrm>
              <a:off x="91045" y="590733"/>
              <a:ext cx="391082" cy="573586"/>
            </a:xfrm>
            <a:prstGeom prst="rect">
              <a:avLst/>
            </a:prstGeom>
            <a:ln w="12700" cap="flat">
              <a:noFill/>
              <a:miter lim="400000"/>
            </a:ln>
            <a:effectLst/>
          </p:spPr>
        </p:pic>
        <p:pic>
          <p:nvPicPr>
            <p:cNvPr id="3839" name="Image" descr="Image"/>
            <p:cNvPicPr>
              <a:picLocks noChangeAspect="1"/>
            </p:cNvPicPr>
            <p:nvPr/>
          </p:nvPicPr>
          <p:blipFill>
            <a:blip r:embed="rId21">
              <a:extLst/>
            </a:blip>
            <a:stretch>
              <a:fillRect/>
            </a:stretch>
          </p:blipFill>
          <p:spPr>
            <a:xfrm>
              <a:off x="58860" y="2360329"/>
              <a:ext cx="434066" cy="573587"/>
            </a:xfrm>
            <a:prstGeom prst="rect">
              <a:avLst/>
            </a:prstGeom>
            <a:ln w="12700" cap="flat">
              <a:noFill/>
              <a:miter lim="400000"/>
            </a:ln>
            <a:effectLst/>
          </p:spPr>
        </p:pic>
        <p:pic>
          <p:nvPicPr>
            <p:cNvPr id="3840" name="Image" descr="Image"/>
            <p:cNvPicPr>
              <a:picLocks noChangeAspect="1"/>
            </p:cNvPicPr>
            <p:nvPr/>
          </p:nvPicPr>
          <p:blipFill>
            <a:blip r:embed="rId22">
              <a:extLst/>
            </a:blip>
            <a:stretch>
              <a:fillRect/>
            </a:stretch>
          </p:blipFill>
          <p:spPr>
            <a:xfrm>
              <a:off x="0" y="1769641"/>
              <a:ext cx="573173" cy="590232"/>
            </a:xfrm>
            <a:prstGeom prst="rect">
              <a:avLst/>
            </a:prstGeom>
            <a:ln w="12700" cap="flat">
              <a:noFill/>
              <a:miter lim="400000"/>
            </a:ln>
            <a:effectLst/>
          </p:spPr>
        </p:pic>
        <p:pic>
          <p:nvPicPr>
            <p:cNvPr id="3841" name="Image" descr="Image"/>
            <p:cNvPicPr>
              <a:picLocks noChangeAspect="1"/>
            </p:cNvPicPr>
            <p:nvPr/>
          </p:nvPicPr>
          <p:blipFill>
            <a:blip r:embed="rId23">
              <a:extLst/>
            </a:blip>
            <a:stretch>
              <a:fillRect/>
            </a:stretch>
          </p:blipFill>
          <p:spPr>
            <a:xfrm>
              <a:off x="505305" y="2352006"/>
              <a:ext cx="518024" cy="590233"/>
            </a:xfrm>
            <a:prstGeom prst="rect">
              <a:avLst/>
            </a:prstGeom>
            <a:ln w="12700" cap="flat">
              <a:noFill/>
              <a:miter lim="400000"/>
            </a:ln>
            <a:effectLst/>
          </p:spPr>
        </p:pic>
        <p:pic>
          <p:nvPicPr>
            <p:cNvPr id="3842" name="Image" descr="Image"/>
            <p:cNvPicPr>
              <a:picLocks noChangeAspect="1"/>
            </p:cNvPicPr>
            <p:nvPr/>
          </p:nvPicPr>
          <p:blipFill>
            <a:blip r:embed="rId24">
              <a:extLst/>
            </a:blip>
            <a:stretch>
              <a:fillRect/>
            </a:stretch>
          </p:blipFill>
          <p:spPr>
            <a:xfrm>
              <a:off x="566006" y="0"/>
              <a:ext cx="396622" cy="571752"/>
            </a:xfrm>
            <a:prstGeom prst="rect">
              <a:avLst/>
            </a:prstGeom>
            <a:ln w="12700" cap="flat">
              <a:noFill/>
              <a:miter lim="400000"/>
            </a:ln>
            <a:effectLst/>
          </p:spPr>
        </p:pic>
        <p:pic>
          <p:nvPicPr>
            <p:cNvPr id="3843" name="Image" descr="Image"/>
            <p:cNvPicPr>
              <a:picLocks noChangeAspect="1"/>
            </p:cNvPicPr>
            <p:nvPr/>
          </p:nvPicPr>
          <p:blipFill>
            <a:blip r:embed="rId25">
              <a:extLst/>
            </a:blip>
            <a:stretch>
              <a:fillRect/>
            </a:stretch>
          </p:blipFill>
          <p:spPr>
            <a:xfrm>
              <a:off x="566006" y="604849"/>
              <a:ext cx="396622" cy="545355"/>
            </a:xfrm>
            <a:prstGeom prst="rect">
              <a:avLst/>
            </a:prstGeom>
            <a:ln w="12700" cap="flat">
              <a:noFill/>
              <a:miter lim="400000"/>
            </a:ln>
            <a:effectLst/>
          </p:spPr>
        </p:pic>
        <p:pic>
          <p:nvPicPr>
            <p:cNvPr id="3844" name="Image" descr="Image"/>
            <p:cNvPicPr>
              <a:picLocks noChangeAspect="1"/>
            </p:cNvPicPr>
            <p:nvPr/>
          </p:nvPicPr>
          <p:blipFill>
            <a:blip r:embed="rId26">
              <a:extLst/>
            </a:blip>
            <a:stretch>
              <a:fillRect/>
            </a:stretch>
          </p:blipFill>
          <p:spPr>
            <a:xfrm>
              <a:off x="564031" y="1783341"/>
              <a:ext cx="400573" cy="562831"/>
            </a:xfrm>
            <a:prstGeom prst="rect">
              <a:avLst/>
            </a:prstGeom>
            <a:ln w="12700" cap="flat">
              <a:noFill/>
              <a:miter lim="400000"/>
            </a:ln>
            <a:effectLst/>
          </p:spPr>
        </p:pic>
        <p:pic>
          <p:nvPicPr>
            <p:cNvPr id="3845" name="Image" descr="Image"/>
            <p:cNvPicPr>
              <a:picLocks noChangeAspect="1"/>
            </p:cNvPicPr>
            <p:nvPr/>
          </p:nvPicPr>
          <p:blipFill>
            <a:blip r:embed="rId27">
              <a:extLst/>
            </a:blip>
            <a:stretch>
              <a:fillRect/>
            </a:stretch>
          </p:blipFill>
          <p:spPr>
            <a:xfrm>
              <a:off x="49252" y="1213861"/>
              <a:ext cx="453282"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50"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851"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52"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898" name="Group"/>
          <p:cNvGrpSpPr/>
          <p:nvPr/>
        </p:nvGrpSpPr>
        <p:grpSpPr>
          <a:xfrm>
            <a:off x="143751" y="171451"/>
            <a:ext cx="1270001" cy="9410697"/>
            <a:chOff x="0" y="0"/>
            <a:chExt cx="1270000" cy="9410696"/>
          </a:xfrm>
        </p:grpSpPr>
        <p:grpSp>
          <p:nvGrpSpPr>
            <p:cNvPr id="3857" name="Group"/>
            <p:cNvGrpSpPr/>
            <p:nvPr/>
          </p:nvGrpSpPr>
          <p:grpSpPr>
            <a:xfrm flipH="1">
              <a:off x="0" y="0"/>
              <a:ext cx="1270000" cy="1270000"/>
              <a:chOff x="0" y="0"/>
              <a:chExt cx="1270000" cy="1270000"/>
            </a:xfrm>
          </p:grpSpPr>
          <p:sp>
            <p:nvSpPr>
              <p:cNvPr id="38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56" name="Group"/>
              <p:cNvGrpSpPr/>
              <p:nvPr/>
            </p:nvGrpSpPr>
            <p:grpSpPr>
              <a:xfrm>
                <a:off x="46001" y="46001"/>
                <a:ext cx="1177998" cy="1177998"/>
                <a:chOff x="0" y="0"/>
                <a:chExt cx="1177997" cy="1177997"/>
              </a:xfrm>
            </p:grpSpPr>
            <p:pic>
              <p:nvPicPr>
                <p:cNvPr id="385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85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860" name="Group"/>
            <p:cNvGrpSpPr/>
            <p:nvPr/>
          </p:nvGrpSpPr>
          <p:grpSpPr>
            <a:xfrm flipH="1">
              <a:off x="0" y="6776780"/>
              <a:ext cx="1270000" cy="1270001"/>
              <a:chOff x="0" y="0"/>
              <a:chExt cx="1270000" cy="1270000"/>
            </a:xfrm>
          </p:grpSpPr>
          <p:sp>
            <p:nvSpPr>
              <p:cNvPr id="38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85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863" name="Group"/>
            <p:cNvGrpSpPr/>
            <p:nvPr/>
          </p:nvGrpSpPr>
          <p:grpSpPr>
            <a:xfrm flipH="1">
              <a:off x="0" y="8140696"/>
              <a:ext cx="1270000" cy="1270001"/>
              <a:chOff x="0" y="0"/>
              <a:chExt cx="1270000" cy="1270000"/>
            </a:xfrm>
          </p:grpSpPr>
          <p:sp>
            <p:nvSpPr>
              <p:cNvPr id="38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86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873" name="Group"/>
            <p:cNvGrpSpPr/>
            <p:nvPr/>
          </p:nvGrpSpPr>
          <p:grpSpPr>
            <a:xfrm flipH="1">
              <a:off x="0" y="1356782"/>
              <a:ext cx="1270000" cy="1270001"/>
              <a:chOff x="0" y="0"/>
              <a:chExt cx="1270000" cy="1270000"/>
            </a:xfrm>
          </p:grpSpPr>
          <p:sp>
            <p:nvSpPr>
              <p:cNvPr id="38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72" name="Group"/>
              <p:cNvGrpSpPr/>
              <p:nvPr/>
            </p:nvGrpSpPr>
            <p:grpSpPr>
              <a:xfrm flipH="1">
                <a:off x="47625" y="56900"/>
                <a:ext cx="1174751" cy="1156200"/>
                <a:chOff x="0" y="0"/>
                <a:chExt cx="1174749" cy="1156199"/>
              </a:xfrm>
            </p:grpSpPr>
            <p:pic>
              <p:nvPicPr>
                <p:cNvPr id="386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86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86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86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86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87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87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881" name="Group"/>
            <p:cNvGrpSpPr/>
            <p:nvPr/>
          </p:nvGrpSpPr>
          <p:grpSpPr>
            <a:xfrm flipH="1">
              <a:off x="0" y="4057648"/>
              <a:ext cx="1270000" cy="1270001"/>
              <a:chOff x="0" y="0"/>
              <a:chExt cx="1270000" cy="1270000"/>
            </a:xfrm>
          </p:grpSpPr>
          <p:sp>
            <p:nvSpPr>
              <p:cNvPr id="38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80" name="Group"/>
              <p:cNvGrpSpPr/>
              <p:nvPr/>
            </p:nvGrpSpPr>
            <p:grpSpPr>
              <a:xfrm>
                <a:off x="47624" y="74251"/>
                <a:ext cx="1174751" cy="1129000"/>
                <a:chOff x="0" y="0"/>
                <a:chExt cx="1174749" cy="1128998"/>
              </a:xfrm>
            </p:grpSpPr>
            <p:pic>
              <p:nvPicPr>
                <p:cNvPr id="387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87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87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87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87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888" name="Group"/>
            <p:cNvGrpSpPr/>
            <p:nvPr/>
          </p:nvGrpSpPr>
          <p:grpSpPr>
            <a:xfrm flipH="1">
              <a:off x="0" y="5414431"/>
              <a:ext cx="1270000" cy="1270001"/>
              <a:chOff x="0" y="0"/>
              <a:chExt cx="1270000" cy="1270000"/>
            </a:xfrm>
          </p:grpSpPr>
          <p:sp>
            <p:nvSpPr>
              <p:cNvPr id="38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87" name="Group"/>
              <p:cNvGrpSpPr/>
              <p:nvPr/>
            </p:nvGrpSpPr>
            <p:grpSpPr>
              <a:xfrm>
                <a:off x="47625" y="45767"/>
                <a:ext cx="1174751" cy="1178466"/>
                <a:chOff x="0" y="0"/>
                <a:chExt cx="1174750" cy="1178465"/>
              </a:xfrm>
            </p:grpSpPr>
            <p:pic>
              <p:nvPicPr>
                <p:cNvPr id="388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88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88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88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897" name="Group"/>
            <p:cNvGrpSpPr/>
            <p:nvPr/>
          </p:nvGrpSpPr>
          <p:grpSpPr>
            <a:xfrm flipH="1">
              <a:off x="0" y="2713565"/>
              <a:ext cx="1270000" cy="1270001"/>
              <a:chOff x="0" y="0"/>
              <a:chExt cx="1270000" cy="1270000"/>
            </a:xfrm>
          </p:grpSpPr>
          <p:sp>
            <p:nvSpPr>
              <p:cNvPr id="38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96" name="Group"/>
              <p:cNvGrpSpPr/>
              <p:nvPr/>
            </p:nvGrpSpPr>
            <p:grpSpPr>
              <a:xfrm>
                <a:off x="63500" y="30985"/>
                <a:ext cx="1111251" cy="1217225"/>
                <a:chOff x="0" y="0"/>
                <a:chExt cx="1111250" cy="1217223"/>
              </a:xfrm>
            </p:grpSpPr>
            <p:pic>
              <p:nvPicPr>
                <p:cNvPr id="389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89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89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89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89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89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944" name="Group"/>
          <p:cNvGrpSpPr/>
          <p:nvPr/>
        </p:nvGrpSpPr>
        <p:grpSpPr>
          <a:xfrm>
            <a:off x="11578348" y="171451"/>
            <a:ext cx="1270001" cy="9410698"/>
            <a:chOff x="0" y="0"/>
            <a:chExt cx="1270000" cy="9410696"/>
          </a:xfrm>
        </p:grpSpPr>
        <p:grpSp>
          <p:nvGrpSpPr>
            <p:cNvPr id="3903" name="Group"/>
            <p:cNvGrpSpPr/>
            <p:nvPr/>
          </p:nvGrpSpPr>
          <p:grpSpPr>
            <a:xfrm flipH="1">
              <a:off x="0" y="0"/>
              <a:ext cx="1270000" cy="1270000"/>
              <a:chOff x="0" y="0"/>
              <a:chExt cx="1270000" cy="1270000"/>
            </a:xfrm>
          </p:grpSpPr>
          <p:sp>
            <p:nvSpPr>
              <p:cNvPr id="38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02" name="Group"/>
              <p:cNvGrpSpPr/>
              <p:nvPr/>
            </p:nvGrpSpPr>
            <p:grpSpPr>
              <a:xfrm>
                <a:off x="46001" y="46001"/>
                <a:ext cx="1177998" cy="1177998"/>
                <a:chOff x="0" y="0"/>
                <a:chExt cx="1177997" cy="1177997"/>
              </a:xfrm>
            </p:grpSpPr>
            <p:pic>
              <p:nvPicPr>
                <p:cNvPr id="390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90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906" name="Group"/>
            <p:cNvGrpSpPr/>
            <p:nvPr/>
          </p:nvGrpSpPr>
          <p:grpSpPr>
            <a:xfrm flipH="1">
              <a:off x="0" y="6776780"/>
              <a:ext cx="1270000" cy="1270001"/>
              <a:chOff x="0" y="0"/>
              <a:chExt cx="1270000" cy="1270000"/>
            </a:xfrm>
          </p:grpSpPr>
          <p:sp>
            <p:nvSpPr>
              <p:cNvPr id="39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90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909" name="Group"/>
            <p:cNvGrpSpPr/>
            <p:nvPr/>
          </p:nvGrpSpPr>
          <p:grpSpPr>
            <a:xfrm flipH="1">
              <a:off x="0" y="8140696"/>
              <a:ext cx="1270000" cy="1270001"/>
              <a:chOff x="0" y="0"/>
              <a:chExt cx="1270000" cy="1270000"/>
            </a:xfrm>
          </p:grpSpPr>
          <p:sp>
            <p:nvSpPr>
              <p:cNvPr id="39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90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919" name="Group"/>
            <p:cNvGrpSpPr/>
            <p:nvPr/>
          </p:nvGrpSpPr>
          <p:grpSpPr>
            <a:xfrm flipH="1">
              <a:off x="0" y="1356782"/>
              <a:ext cx="1270000" cy="1270001"/>
              <a:chOff x="0" y="0"/>
              <a:chExt cx="1270000" cy="1270000"/>
            </a:xfrm>
          </p:grpSpPr>
          <p:sp>
            <p:nvSpPr>
              <p:cNvPr id="39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18" name="Group"/>
              <p:cNvGrpSpPr/>
              <p:nvPr/>
            </p:nvGrpSpPr>
            <p:grpSpPr>
              <a:xfrm flipH="1">
                <a:off x="47625" y="56900"/>
                <a:ext cx="1174751" cy="1156200"/>
                <a:chOff x="0" y="0"/>
                <a:chExt cx="1174749" cy="1156199"/>
              </a:xfrm>
            </p:grpSpPr>
            <p:pic>
              <p:nvPicPr>
                <p:cNvPr id="391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91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91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91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91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91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91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927" name="Group"/>
            <p:cNvGrpSpPr/>
            <p:nvPr/>
          </p:nvGrpSpPr>
          <p:grpSpPr>
            <a:xfrm flipH="1">
              <a:off x="0" y="4057648"/>
              <a:ext cx="1270000" cy="1270001"/>
              <a:chOff x="0" y="0"/>
              <a:chExt cx="1270000" cy="1270000"/>
            </a:xfrm>
          </p:grpSpPr>
          <p:sp>
            <p:nvSpPr>
              <p:cNvPr id="39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26" name="Group"/>
              <p:cNvGrpSpPr/>
              <p:nvPr/>
            </p:nvGrpSpPr>
            <p:grpSpPr>
              <a:xfrm>
                <a:off x="47624" y="74251"/>
                <a:ext cx="1174751" cy="1129000"/>
                <a:chOff x="0" y="0"/>
                <a:chExt cx="1174749" cy="1128998"/>
              </a:xfrm>
            </p:grpSpPr>
            <p:pic>
              <p:nvPicPr>
                <p:cNvPr id="392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92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92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92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92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934" name="Group"/>
            <p:cNvGrpSpPr/>
            <p:nvPr/>
          </p:nvGrpSpPr>
          <p:grpSpPr>
            <a:xfrm flipH="1">
              <a:off x="0" y="5414431"/>
              <a:ext cx="1270000" cy="1270001"/>
              <a:chOff x="0" y="0"/>
              <a:chExt cx="1270000" cy="1270000"/>
            </a:xfrm>
          </p:grpSpPr>
          <p:sp>
            <p:nvSpPr>
              <p:cNvPr id="39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33" name="Group"/>
              <p:cNvGrpSpPr/>
              <p:nvPr/>
            </p:nvGrpSpPr>
            <p:grpSpPr>
              <a:xfrm>
                <a:off x="47625" y="45767"/>
                <a:ext cx="1174751" cy="1178466"/>
                <a:chOff x="0" y="0"/>
                <a:chExt cx="1174750" cy="1178465"/>
              </a:xfrm>
            </p:grpSpPr>
            <p:pic>
              <p:nvPicPr>
                <p:cNvPr id="392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93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93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93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943" name="Group"/>
            <p:cNvGrpSpPr/>
            <p:nvPr/>
          </p:nvGrpSpPr>
          <p:grpSpPr>
            <a:xfrm flipH="1">
              <a:off x="0" y="2713565"/>
              <a:ext cx="1270000" cy="1270001"/>
              <a:chOff x="0" y="0"/>
              <a:chExt cx="1270000" cy="1270000"/>
            </a:xfrm>
          </p:grpSpPr>
          <p:sp>
            <p:nvSpPr>
              <p:cNvPr id="39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42" name="Group"/>
              <p:cNvGrpSpPr/>
              <p:nvPr/>
            </p:nvGrpSpPr>
            <p:grpSpPr>
              <a:xfrm>
                <a:off x="63500" y="30985"/>
                <a:ext cx="1111251" cy="1217225"/>
                <a:chOff x="0" y="0"/>
                <a:chExt cx="1111250" cy="1217223"/>
              </a:xfrm>
            </p:grpSpPr>
            <p:pic>
              <p:nvPicPr>
                <p:cNvPr id="393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93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93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93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94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94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955" name="Group"/>
          <p:cNvGrpSpPr/>
          <p:nvPr/>
        </p:nvGrpSpPr>
        <p:grpSpPr>
          <a:xfrm flipH="1">
            <a:off x="9305693" y="3405680"/>
            <a:ext cx="1023330" cy="2942240"/>
            <a:chOff x="0" y="0"/>
            <a:chExt cx="1023328" cy="2942238"/>
          </a:xfrm>
        </p:grpSpPr>
        <p:pic>
          <p:nvPicPr>
            <p:cNvPr id="3945" name="Image" descr="Image"/>
            <p:cNvPicPr>
              <a:picLocks noChangeAspect="1"/>
            </p:cNvPicPr>
            <p:nvPr/>
          </p:nvPicPr>
          <p:blipFill>
            <a:blip r:embed="rId8">
              <a:extLst/>
            </a:blip>
            <a:stretch>
              <a:fillRect/>
            </a:stretch>
          </p:blipFill>
          <p:spPr>
            <a:xfrm>
              <a:off x="514426" y="1161913"/>
              <a:ext cx="499783" cy="642578"/>
            </a:xfrm>
            <a:prstGeom prst="rect">
              <a:avLst/>
            </a:prstGeom>
            <a:ln w="12700" cap="flat">
              <a:noFill/>
              <a:miter lim="400000"/>
            </a:ln>
            <a:effectLst/>
          </p:spPr>
        </p:pic>
        <p:pic>
          <p:nvPicPr>
            <p:cNvPr id="3946" name="Image" descr="Image"/>
            <p:cNvPicPr>
              <a:picLocks noChangeAspect="1"/>
            </p:cNvPicPr>
            <p:nvPr/>
          </p:nvPicPr>
          <p:blipFill>
            <a:blip r:embed="rId9">
              <a:extLst/>
            </a:blip>
            <a:stretch>
              <a:fillRect/>
            </a:stretch>
          </p:blipFill>
          <p:spPr>
            <a:xfrm>
              <a:off x="43467" y="22001"/>
              <a:ext cx="507625" cy="584075"/>
            </a:xfrm>
            <a:prstGeom prst="rect">
              <a:avLst/>
            </a:prstGeom>
            <a:ln w="12700" cap="flat">
              <a:noFill/>
              <a:miter lim="400000"/>
            </a:ln>
            <a:effectLst/>
          </p:spPr>
        </p:pic>
        <p:pic>
          <p:nvPicPr>
            <p:cNvPr id="3947" name="Image" descr="Image"/>
            <p:cNvPicPr>
              <a:picLocks noChangeAspect="1"/>
            </p:cNvPicPr>
            <p:nvPr/>
          </p:nvPicPr>
          <p:blipFill>
            <a:blip r:embed="rId10">
              <a:extLst/>
            </a:blip>
            <a:stretch>
              <a:fillRect/>
            </a:stretch>
          </p:blipFill>
          <p:spPr>
            <a:xfrm>
              <a:off x="91045" y="590733"/>
              <a:ext cx="391082" cy="573586"/>
            </a:xfrm>
            <a:prstGeom prst="rect">
              <a:avLst/>
            </a:prstGeom>
            <a:ln w="12700" cap="flat">
              <a:noFill/>
              <a:miter lim="400000"/>
            </a:ln>
            <a:effectLst/>
          </p:spPr>
        </p:pic>
        <p:pic>
          <p:nvPicPr>
            <p:cNvPr id="3948" name="Image" descr="Image"/>
            <p:cNvPicPr>
              <a:picLocks noChangeAspect="1"/>
            </p:cNvPicPr>
            <p:nvPr/>
          </p:nvPicPr>
          <p:blipFill>
            <a:blip r:embed="rId11">
              <a:extLst/>
            </a:blip>
            <a:stretch>
              <a:fillRect/>
            </a:stretch>
          </p:blipFill>
          <p:spPr>
            <a:xfrm>
              <a:off x="58860" y="2360329"/>
              <a:ext cx="434066" cy="573587"/>
            </a:xfrm>
            <a:prstGeom prst="rect">
              <a:avLst/>
            </a:prstGeom>
            <a:ln w="12700" cap="flat">
              <a:noFill/>
              <a:miter lim="400000"/>
            </a:ln>
            <a:effectLst/>
          </p:spPr>
        </p:pic>
        <p:pic>
          <p:nvPicPr>
            <p:cNvPr id="3949" name="Image" descr="Image"/>
            <p:cNvPicPr>
              <a:picLocks noChangeAspect="1"/>
            </p:cNvPicPr>
            <p:nvPr/>
          </p:nvPicPr>
          <p:blipFill>
            <a:blip r:embed="rId12">
              <a:extLst/>
            </a:blip>
            <a:stretch>
              <a:fillRect/>
            </a:stretch>
          </p:blipFill>
          <p:spPr>
            <a:xfrm>
              <a:off x="0" y="1769641"/>
              <a:ext cx="573173" cy="590232"/>
            </a:xfrm>
            <a:prstGeom prst="rect">
              <a:avLst/>
            </a:prstGeom>
            <a:ln w="12700" cap="flat">
              <a:noFill/>
              <a:miter lim="400000"/>
            </a:ln>
            <a:effectLst/>
          </p:spPr>
        </p:pic>
        <p:pic>
          <p:nvPicPr>
            <p:cNvPr id="3950" name="Image" descr="Image"/>
            <p:cNvPicPr>
              <a:picLocks noChangeAspect="1"/>
            </p:cNvPicPr>
            <p:nvPr/>
          </p:nvPicPr>
          <p:blipFill>
            <a:blip r:embed="rId13">
              <a:extLst/>
            </a:blip>
            <a:stretch>
              <a:fillRect/>
            </a:stretch>
          </p:blipFill>
          <p:spPr>
            <a:xfrm>
              <a:off x="505305" y="2352006"/>
              <a:ext cx="518024" cy="590233"/>
            </a:xfrm>
            <a:prstGeom prst="rect">
              <a:avLst/>
            </a:prstGeom>
            <a:ln w="12700" cap="flat">
              <a:noFill/>
              <a:miter lim="400000"/>
            </a:ln>
            <a:effectLst/>
          </p:spPr>
        </p:pic>
        <p:pic>
          <p:nvPicPr>
            <p:cNvPr id="3951" name="Image" descr="Image"/>
            <p:cNvPicPr>
              <a:picLocks noChangeAspect="1"/>
            </p:cNvPicPr>
            <p:nvPr/>
          </p:nvPicPr>
          <p:blipFill>
            <a:blip r:embed="rId14">
              <a:extLst/>
            </a:blip>
            <a:stretch>
              <a:fillRect/>
            </a:stretch>
          </p:blipFill>
          <p:spPr>
            <a:xfrm>
              <a:off x="566006" y="0"/>
              <a:ext cx="396622" cy="571752"/>
            </a:xfrm>
            <a:prstGeom prst="rect">
              <a:avLst/>
            </a:prstGeom>
            <a:ln w="12700" cap="flat">
              <a:noFill/>
              <a:miter lim="400000"/>
            </a:ln>
            <a:effectLst/>
          </p:spPr>
        </p:pic>
        <p:pic>
          <p:nvPicPr>
            <p:cNvPr id="3952" name="Image" descr="Image"/>
            <p:cNvPicPr>
              <a:picLocks noChangeAspect="1"/>
            </p:cNvPicPr>
            <p:nvPr/>
          </p:nvPicPr>
          <p:blipFill>
            <a:blip r:embed="rId15">
              <a:extLst/>
            </a:blip>
            <a:stretch>
              <a:fillRect/>
            </a:stretch>
          </p:blipFill>
          <p:spPr>
            <a:xfrm>
              <a:off x="566006" y="604849"/>
              <a:ext cx="396622" cy="545355"/>
            </a:xfrm>
            <a:prstGeom prst="rect">
              <a:avLst/>
            </a:prstGeom>
            <a:ln w="12700" cap="flat">
              <a:noFill/>
              <a:miter lim="400000"/>
            </a:ln>
            <a:effectLst/>
          </p:spPr>
        </p:pic>
        <p:pic>
          <p:nvPicPr>
            <p:cNvPr id="3953" name="Image" descr="Image"/>
            <p:cNvPicPr>
              <a:picLocks noChangeAspect="1"/>
            </p:cNvPicPr>
            <p:nvPr/>
          </p:nvPicPr>
          <p:blipFill>
            <a:blip r:embed="rId16">
              <a:extLst/>
            </a:blip>
            <a:stretch>
              <a:fillRect/>
            </a:stretch>
          </p:blipFill>
          <p:spPr>
            <a:xfrm>
              <a:off x="564031" y="1783341"/>
              <a:ext cx="400573" cy="562831"/>
            </a:xfrm>
            <a:prstGeom prst="rect">
              <a:avLst/>
            </a:prstGeom>
            <a:ln w="12700" cap="flat">
              <a:noFill/>
              <a:miter lim="400000"/>
            </a:ln>
            <a:effectLst/>
          </p:spPr>
        </p:pic>
        <p:pic>
          <p:nvPicPr>
            <p:cNvPr id="3954" name="Image" descr="Image"/>
            <p:cNvPicPr>
              <a:picLocks noChangeAspect="1"/>
            </p:cNvPicPr>
            <p:nvPr/>
          </p:nvPicPr>
          <p:blipFill>
            <a:blip r:embed="rId17">
              <a:extLst/>
            </a:blip>
            <a:stretch>
              <a:fillRect/>
            </a:stretch>
          </p:blipFill>
          <p:spPr>
            <a:xfrm>
              <a:off x="49252" y="1213861"/>
              <a:ext cx="453282" cy="538683"/>
            </a:xfrm>
            <a:prstGeom prst="rect">
              <a:avLst/>
            </a:prstGeom>
            <a:ln w="12700" cap="flat">
              <a:noFill/>
              <a:miter lim="400000"/>
            </a:ln>
            <a:effectLst/>
          </p:spPr>
        </p:pic>
      </p:grpSp>
      <p:grpSp>
        <p:nvGrpSpPr>
          <p:cNvPr id="3966" name="Group"/>
          <p:cNvGrpSpPr/>
          <p:nvPr/>
        </p:nvGrpSpPr>
        <p:grpSpPr>
          <a:xfrm flipH="1">
            <a:off x="2740360" y="3405844"/>
            <a:ext cx="871692" cy="2941912"/>
            <a:chOff x="0" y="0"/>
            <a:chExt cx="871691" cy="2941910"/>
          </a:xfrm>
        </p:grpSpPr>
        <p:pic>
          <p:nvPicPr>
            <p:cNvPr id="3956" name="Image" descr="Image"/>
            <p:cNvPicPr>
              <a:picLocks noChangeAspect="1"/>
            </p:cNvPicPr>
            <p:nvPr/>
          </p:nvPicPr>
          <p:blipFill>
            <a:blip r:embed="rId18">
              <a:extLst/>
            </a:blip>
            <a:stretch>
              <a:fillRect/>
            </a:stretch>
          </p:blipFill>
          <p:spPr>
            <a:xfrm>
              <a:off x="20680" y="1181319"/>
              <a:ext cx="419351" cy="579273"/>
            </a:xfrm>
            <a:prstGeom prst="rect">
              <a:avLst/>
            </a:prstGeom>
            <a:ln w="12700" cap="flat">
              <a:noFill/>
              <a:miter lim="400000"/>
            </a:ln>
            <a:effectLst/>
          </p:spPr>
        </p:pic>
        <p:pic>
          <p:nvPicPr>
            <p:cNvPr id="3957" name="Image" descr="Image"/>
            <p:cNvPicPr>
              <a:picLocks noChangeAspect="1"/>
            </p:cNvPicPr>
            <p:nvPr/>
          </p:nvPicPr>
          <p:blipFill>
            <a:blip r:embed="rId19">
              <a:extLst/>
            </a:blip>
            <a:stretch>
              <a:fillRect/>
            </a:stretch>
          </p:blipFill>
          <p:spPr>
            <a:xfrm>
              <a:off x="483825" y="1177989"/>
              <a:ext cx="387867" cy="551963"/>
            </a:xfrm>
            <a:prstGeom prst="rect">
              <a:avLst/>
            </a:prstGeom>
            <a:ln w="12700" cap="flat">
              <a:noFill/>
              <a:miter lim="400000"/>
            </a:ln>
            <a:effectLst/>
          </p:spPr>
        </p:pic>
        <p:pic>
          <p:nvPicPr>
            <p:cNvPr id="3958" name="Image" descr="Image"/>
            <p:cNvPicPr>
              <a:picLocks noChangeAspect="1"/>
            </p:cNvPicPr>
            <p:nvPr/>
          </p:nvPicPr>
          <p:blipFill>
            <a:blip r:embed="rId20">
              <a:extLst/>
            </a:blip>
            <a:stretch>
              <a:fillRect/>
            </a:stretch>
          </p:blipFill>
          <p:spPr>
            <a:xfrm>
              <a:off x="493850" y="1788624"/>
              <a:ext cx="367818" cy="567052"/>
            </a:xfrm>
            <a:prstGeom prst="rect">
              <a:avLst/>
            </a:prstGeom>
            <a:ln w="12700" cap="flat">
              <a:noFill/>
              <a:miter lim="400000"/>
            </a:ln>
            <a:effectLst/>
          </p:spPr>
        </p:pic>
        <p:pic>
          <p:nvPicPr>
            <p:cNvPr id="3959" name="Image" descr="Image"/>
            <p:cNvPicPr>
              <a:picLocks noChangeAspect="1"/>
            </p:cNvPicPr>
            <p:nvPr/>
          </p:nvPicPr>
          <p:blipFill>
            <a:blip r:embed="rId21">
              <a:extLst/>
            </a:blip>
            <a:stretch>
              <a:fillRect/>
            </a:stretch>
          </p:blipFill>
          <p:spPr>
            <a:xfrm>
              <a:off x="58260" y="631692"/>
              <a:ext cx="344191" cy="491225"/>
            </a:xfrm>
            <a:prstGeom prst="rect">
              <a:avLst/>
            </a:prstGeom>
            <a:ln w="12700" cap="flat">
              <a:noFill/>
              <a:miter lim="400000"/>
            </a:ln>
            <a:effectLst/>
          </p:spPr>
        </p:pic>
        <p:pic>
          <p:nvPicPr>
            <p:cNvPr id="3960" name="Image" descr="Image"/>
            <p:cNvPicPr>
              <a:picLocks noChangeAspect="1"/>
            </p:cNvPicPr>
            <p:nvPr/>
          </p:nvPicPr>
          <p:blipFill>
            <a:blip r:embed="rId22">
              <a:extLst/>
            </a:blip>
            <a:stretch>
              <a:fillRect/>
            </a:stretch>
          </p:blipFill>
          <p:spPr>
            <a:xfrm>
              <a:off x="21658" y="2383709"/>
              <a:ext cx="417395" cy="558202"/>
            </a:xfrm>
            <a:prstGeom prst="rect">
              <a:avLst/>
            </a:prstGeom>
            <a:ln w="12700" cap="flat">
              <a:noFill/>
              <a:miter lim="400000"/>
            </a:ln>
            <a:effectLst/>
          </p:spPr>
        </p:pic>
        <p:pic>
          <p:nvPicPr>
            <p:cNvPr id="3961" name="Image" descr="Image"/>
            <p:cNvPicPr>
              <a:picLocks noChangeAspect="1"/>
            </p:cNvPicPr>
            <p:nvPr/>
          </p:nvPicPr>
          <p:blipFill>
            <a:blip r:embed="rId23">
              <a:extLst/>
            </a:blip>
            <a:stretch>
              <a:fillRect/>
            </a:stretch>
          </p:blipFill>
          <p:spPr>
            <a:xfrm>
              <a:off x="521864" y="2383709"/>
              <a:ext cx="311789" cy="558202"/>
            </a:xfrm>
            <a:prstGeom prst="rect">
              <a:avLst/>
            </a:prstGeom>
            <a:ln w="12700" cap="flat">
              <a:noFill/>
              <a:miter lim="400000"/>
            </a:ln>
            <a:effectLst/>
          </p:spPr>
        </p:pic>
        <p:pic>
          <p:nvPicPr>
            <p:cNvPr id="3962" name="Image" descr="Image"/>
            <p:cNvPicPr>
              <a:picLocks noChangeAspect="1"/>
            </p:cNvPicPr>
            <p:nvPr/>
          </p:nvPicPr>
          <p:blipFill>
            <a:blip r:embed="rId24">
              <a:extLst/>
            </a:blip>
            <a:stretch>
              <a:fillRect/>
            </a:stretch>
          </p:blipFill>
          <p:spPr>
            <a:xfrm>
              <a:off x="499234" y="0"/>
              <a:ext cx="357049" cy="558202"/>
            </a:xfrm>
            <a:prstGeom prst="rect">
              <a:avLst/>
            </a:prstGeom>
            <a:ln w="12700" cap="flat">
              <a:noFill/>
              <a:miter lim="400000"/>
            </a:ln>
            <a:effectLst/>
          </p:spPr>
        </p:pic>
        <p:pic>
          <p:nvPicPr>
            <p:cNvPr id="3963" name="Image" descr="Image"/>
            <p:cNvPicPr>
              <a:picLocks noChangeAspect="1"/>
            </p:cNvPicPr>
            <p:nvPr/>
          </p:nvPicPr>
          <p:blipFill>
            <a:blip r:embed="rId25">
              <a:extLst/>
            </a:blip>
            <a:stretch>
              <a:fillRect/>
            </a:stretch>
          </p:blipFill>
          <p:spPr>
            <a:xfrm>
              <a:off x="0" y="1775316"/>
              <a:ext cx="460711" cy="593669"/>
            </a:xfrm>
            <a:prstGeom prst="rect">
              <a:avLst/>
            </a:prstGeom>
            <a:ln w="12700" cap="flat">
              <a:noFill/>
              <a:miter lim="400000"/>
            </a:ln>
            <a:effectLst/>
          </p:spPr>
        </p:pic>
        <p:pic>
          <p:nvPicPr>
            <p:cNvPr id="3964" name="Image" descr="Image"/>
            <p:cNvPicPr>
              <a:picLocks noChangeAspect="1"/>
            </p:cNvPicPr>
            <p:nvPr/>
          </p:nvPicPr>
          <p:blipFill>
            <a:blip r:embed="rId26">
              <a:extLst/>
            </a:blip>
            <a:stretch>
              <a:fillRect/>
            </a:stretch>
          </p:blipFill>
          <p:spPr>
            <a:xfrm>
              <a:off x="7225" y="26342"/>
              <a:ext cx="446260" cy="505518"/>
            </a:xfrm>
            <a:prstGeom prst="rect">
              <a:avLst/>
            </a:prstGeom>
            <a:ln w="12700" cap="flat">
              <a:noFill/>
              <a:miter lim="400000"/>
            </a:ln>
            <a:effectLst/>
          </p:spPr>
        </p:pic>
        <p:pic>
          <p:nvPicPr>
            <p:cNvPr id="3965" name="Image" descr="Image"/>
            <p:cNvPicPr>
              <a:picLocks noChangeAspect="1"/>
            </p:cNvPicPr>
            <p:nvPr/>
          </p:nvPicPr>
          <p:blipFill>
            <a:blip r:embed="rId27">
              <a:extLst/>
            </a:blip>
            <a:stretch>
              <a:fillRect/>
            </a:stretch>
          </p:blipFill>
          <p:spPr>
            <a:xfrm>
              <a:off x="493850" y="593863"/>
              <a:ext cx="367818" cy="5254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70"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971"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972"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018" name="Group"/>
          <p:cNvGrpSpPr/>
          <p:nvPr/>
        </p:nvGrpSpPr>
        <p:grpSpPr>
          <a:xfrm>
            <a:off x="143751" y="171451"/>
            <a:ext cx="1270001" cy="9410697"/>
            <a:chOff x="0" y="0"/>
            <a:chExt cx="1270000" cy="9410696"/>
          </a:xfrm>
        </p:grpSpPr>
        <p:grpSp>
          <p:nvGrpSpPr>
            <p:cNvPr id="3977" name="Group"/>
            <p:cNvGrpSpPr/>
            <p:nvPr/>
          </p:nvGrpSpPr>
          <p:grpSpPr>
            <a:xfrm flipH="1">
              <a:off x="0" y="0"/>
              <a:ext cx="1270000" cy="1270000"/>
              <a:chOff x="0" y="0"/>
              <a:chExt cx="1270000" cy="1270000"/>
            </a:xfrm>
          </p:grpSpPr>
          <p:sp>
            <p:nvSpPr>
              <p:cNvPr id="39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76" name="Group"/>
              <p:cNvGrpSpPr/>
              <p:nvPr/>
            </p:nvGrpSpPr>
            <p:grpSpPr>
              <a:xfrm>
                <a:off x="46001" y="46001"/>
                <a:ext cx="1177998" cy="1177998"/>
                <a:chOff x="0" y="0"/>
                <a:chExt cx="1177997" cy="1177997"/>
              </a:xfrm>
            </p:grpSpPr>
            <p:pic>
              <p:nvPicPr>
                <p:cNvPr id="397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97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980" name="Group"/>
            <p:cNvGrpSpPr/>
            <p:nvPr/>
          </p:nvGrpSpPr>
          <p:grpSpPr>
            <a:xfrm flipH="1">
              <a:off x="0" y="6776780"/>
              <a:ext cx="1270000" cy="1270001"/>
              <a:chOff x="0" y="0"/>
              <a:chExt cx="1270000" cy="1270000"/>
            </a:xfrm>
          </p:grpSpPr>
          <p:sp>
            <p:nvSpPr>
              <p:cNvPr id="39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97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983" name="Group"/>
            <p:cNvGrpSpPr/>
            <p:nvPr/>
          </p:nvGrpSpPr>
          <p:grpSpPr>
            <a:xfrm flipH="1">
              <a:off x="0" y="8140696"/>
              <a:ext cx="1270000" cy="1270001"/>
              <a:chOff x="0" y="0"/>
              <a:chExt cx="1270000" cy="1270000"/>
            </a:xfrm>
          </p:grpSpPr>
          <p:sp>
            <p:nvSpPr>
              <p:cNvPr id="39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98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993" name="Group"/>
            <p:cNvGrpSpPr/>
            <p:nvPr/>
          </p:nvGrpSpPr>
          <p:grpSpPr>
            <a:xfrm flipH="1">
              <a:off x="0" y="1356782"/>
              <a:ext cx="1270000" cy="1270001"/>
              <a:chOff x="0" y="0"/>
              <a:chExt cx="1270000" cy="1270000"/>
            </a:xfrm>
          </p:grpSpPr>
          <p:sp>
            <p:nvSpPr>
              <p:cNvPr id="39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92" name="Group"/>
              <p:cNvGrpSpPr/>
              <p:nvPr/>
            </p:nvGrpSpPr>
            <p:grpSpPr>
              <a:xfrm flipH="1">
                <a:off x="47625" y="56900"/>
                <a:ext cx="1174751" cy="1156200"/>
                <a:chOff x="0" y="0"/>
                <a:chExt cx="1174749" cy="1156199"/>
              </a:xfrm>
            </p:grpSpPr>
            <p:pic>
              <p:nvPicPr>
                <p:cNvPr id="398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98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98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98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98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99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99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001" name="Group"/>
            <p:cNvGrpSpPr/>
            <p:nvPr/>
          </p:nvGrpSpPr>
          <p:grpSpPr>
            <a:xfrm flipH="1">
              <a:off x="0" y="4057648"/>
              <a:ext cx="1270000" cy="1270001"/>
              <a:chOff x="0" y="0"/>
              <a:chExt cx="1270000" cy="1270000"/>
            </a:xfrm>
          </p:grpSpPr>
          <p:sp>
            <p:nvSpPr>
              <p:cNvPr id="39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00" name="Group"/>
              <p:cNvGrpSpPr/>
              <p:nvPr/>
            </p:nvGrpSpPr>
            <p:grpSpPr>
              <a:xfrm>
                <a:off x="47624" y="74251"/>
                <a:ext cx="1174751" cy="1129000"/>
                <a:chOff x="0" y="0"/>
                <a:chExt cx="1174749" cy="1128998"/>
              </a:xfrm>
            </p:grpSpPr>
            <p:pic>
              <p:nvPicPr>
                <p:cNvPr id="399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99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99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99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99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008" name="Group"/>
            <p:cNvGrpSpPr/>
            <p:nvPr/>
          </p:nvGrpSpPr>
          <p:grpSpPr>
            <a:xfrm flipH="1">
              <a:off x="0" y="5414431"/>
              <a:ext cx="1270000" cy="1270001"/>
              <a:chOff x="0" y="0"/>
              <a:chExt cx="1270000" cy="1270000"/>
            </a:xfrm>
          </p:grpSpPr>
          <p:sp>
            <p:nvSpPr>
              <p:cNvPr id="40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07" name="Group"/>
              <p:cNvGrpSpPr/>
              <p:nvPr/>
            </p:nvGrpSpPr>
            <p:grpSpPr>
              <a:xfrm>
                <a:off x="47625" y="45767"/>
                <a:ext cx="1174751" cy="1178466"/>
                <a:chOff x="0" y="0"/>
                <a:chExt cx="1174750" cy="1178465"/>
              </a:xfrm>
            </p:grpSpPr>
            <p:pic>
              <p:nvPicPr>
                <p:cNvPr id="400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00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00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00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017" name="Group"/>
            <p:cNvGrpSpPr/>
            <p:nvPr/>
          </p:nvGrpSpPr>
          <p:grpSpPr>
            <a:xfrm flipH="1">
              <a:off x="0" y="2713565"/>
              <a:ext cx="1270000" cy="1270001"/>
              <a:chOff x="0" y="0"/>
              <a:chExt cx="1270000" cy="1270000"/>
            </a:xfrm>
          </p:grpSpPr>
          <p:sp>
            <p:nvSpPr>
              <p:cNvPr id="40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16" name="Group"/>
              <p:cNvGrpSpPr/>
              <p:nvPr/>
            </p:nvGrpSpPr>
            <p:grpSpPr>
              <a:xfrm>
                <a:off x="63500" y="30985"/>
                <a:ext cx="1111251" cy="1217225"/>
                <a:chOff x="0" y="0"/>
                <a:chExt cx="1111250" cy="1217223"/>
              </a:xfrm>
            </p:grpSpPr>
            <p:pic>
              <p:nvPicPr>
                <p:cNvPr id="401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01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01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01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01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01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064" name="Group"/>
          <p:cNvGrpSpPr/>
          <p:nvPr/>
        </p:nvGrpSpPr>
        <p:grpSpPr>
          <a:xfrm>
            <a:off x="11578348" y="171451"/>
            <a:ext cx="1270001" cy="9410698"/>
            <a:chOff x="0" y="0"/>
            <a:chExt cx="1270000" cy="9410696"/>
          </a:xfrm>
        </p:grpSpPr>
        <p:grpSp>
          <p:nvGrpSpPr>
            <p:cNvPr id="4023" name="Group"/>
            <p:cNvGrpSpPr/>
            <p:nvPr/>
          </p:nvGrpSpPr>
          <p:grpSpPr>
            <a:xfrm flipH="1">
              <a:off x="0" y="0"/>
              <a:ext cx="1270000" cy="1270000"/>
              <a:chOff x="0" y="0"/>
              <a:chExt cx="1270000" cy="1270000"/>
            </a:xfrm>
          </p:grpSpPr>
          <p:sp>
            <p:nvSpPr>
              <p:cNvPr id="40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22" name="Group"/>
              <p:cNvGrpSpPr/>
              <p:nvPr/>
            </p:nvGrpSpPr>
            <p:grpSpPr>
              <a:xfrm>
                <a:off x="46001" y="46001"/>
                <a:ext cx="1177998" cy="1177998"/>
                <a:chOff x="0" y="0"/>
                <a:chExt cx="1177997" cy="1177997"/>
              </a:xfrm>
            </p:grpSpPr>
            <p:pic>
              <p:nvPicPr>
                <p:cNvPr id="402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02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026" name="Group"/>
            <p:cNvGrpSpPr/>
            <p:nvPr/>
          </p:nvGrpSpPr>
          <p:grpSpPr>
            <a:xfrm flipH="1">
              <a:off x="0" y="6776780"/>
              <a:ext cx="1270000" cy="1270001"/>
              <a:chOff x="0" y="0"/>
              <a:chExt cx="1270000" cy="1270000"/>
            </a:xfrm>
          </p:grpSpPr>
          <p:sp>
            <p:nvSpPr>
              <p:cNvPr id="40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02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029" name="Group"/>
            <p:cNvGrpSpPr/>
            <p:nvPr/>
          </p:nvGrpSpPr>
          <p:grpSpPr>
            <a:xfrm flipH="1">
              <a:off x="0" y="8140696"/>
              <a:ext cx="1270000" cy="1270001"/>
              <a:chOff x="0" y="0"/>
              <a:chExt cx="1270000" cy="1270000"/>
            </a:xfrm>
          </p:grpSpPr>
          <p:sp>
            <p:nvSpPr>
              <p:cNvPr id="40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02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039" name="Group"/>
            <p:cNvGrpSpPr/>
            <p:nvPr/>
          </p:nvGrpSpPr>
          <p:grpSpPr>
            <a:xfrm flipH="1">
              <a:off x="0" y="1356782"/>
              <a:ext cx="1270000" cy="1270001"/>
              <a:chOff x="0" y="0"/>
              <a:chExt cx="1270000" cy="1270000"/>
            </a:xfrm>
          </p:grpSpPr>
          <p:sp>
            <p:nvSpPr>
              <p:cNvPr id="40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38" name="Group"/>
              <p:cNvGrpSpPr/>
              <p:nvPr/>
            </p:nvGrpSpPr>
            <p:grpSpPr>
              <a:xfrm flipH="1">
                <a:off x="47625" y="56900"/>
                <a:ext cx="1174751" cy="1156200"/>
                <a:chOff x="0" y="0"/>
                <a:chExt cx="1174749" cy="1156199"/>
              </a:xfrm>
            </p:grpSpPr>
            <p:pic>
              <p:nvPicPr>
                <p:cNvPr id="403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03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03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03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03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03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03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047" name="Group"/>
            <p:cNvGrpSpPr/>
            <p:nvPr/>
          </p:nvGrpSpPr>
          <p:grpSpPr>
            <a:xfrm flipH="1">
              <a:off x="0" y="4057648"/>
              <a:ext cx="1270000" cy="1270001"/>
              <a:chOff x="0" y="0"/>
              <a:chExt cx="1270000" cy="1270000"/>
            </a:xfrm>
          </p:grpSpPr>
          <p:sp>
            <p:nvSpPr>
              <p:cNvPr id="40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46" name="Group"/>
              <p:cNvGrpSpPr/>
              <p:nvPr/>
            </p:nvGrpSpPr>
            <p:grpSpPr>
              <a:xfrm>
                <a:off x="47624" y="74251"/>
                <a:ext cx="1174751" cy="1129000"/>
                <a:chOff x="0" y="0"/>
                <a:chExt cx="1174749" cy="1128998"/>
              </a:xfrm>
            </p:grpSpPr>
            <p:pic>
              <p:nvPicPr>
                <p:cNvPr id="404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04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04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04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04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054" name="Group"/>
            <p:cNvGrpSpPr/>
            <p:nvPr/>
          </p:nvGrpSpPr>
          <p:grpSpPr>
            <a:xfrm flipH="1">
              <a:off x="0" y="5414431"/>
              <a:ext cx="1270000" cy="1270001"/>
              <a:chOff x="0" y="0"/>
              <a:chExt cx="1270000" cy="1270000"/>
            </a:xfrm>
          </p:grpSpPr>
          <p:sp>
            <p:nvSpPr>
              <p:cNvPr id="40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53" name="Group"/>
              <p:cNvGrpSpPr/>
              <p:nvPr/>
            </p:nvGrpSpPr>
            <p:grpSpPr>
              <a:xfrm>
                <a:off x="47625" y="45767"/>
                <a:ext cx="1174751" cy="1178466"/>
                <a:chOff x="0" y="0"/>
                <a:chExt cx="1174750" cy="1178465"/>
              </a:xfrm>
            </p:grpSpPr>
            <p:pic>
              <p:nvPicPr>
                <p:cNvPr id="404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05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05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05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063" name="Group"/>
            <p:cNvGrpSpPr/>
            <p:nvPr/>
          </p:nvGrpSpPr>
          <p:grpSpPr>
            <a:xfrm flipH="1">
              <a:off x="0" y="2713565"/>
              <a:ext cx="1270000" cy="1270001"/>
              <a:chOff x="0" y="0"/>
              <a:chExt cx="1270000" cy="1270000"/>
            </a:xfrm>
          </p:grpSpPr>
          <p:sp>
            <p:nvSpPr>
              <p:cNvPr id="40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62" name="Group"/>
              <p:cNvGrpSpPr/>
              <p:nvPr/>
            </p:nvGrpSpPr>
            <p:grpSpPr>
              <a:xfrm>
                <a:off x="63500" y="30985"/>
                <a:ext cx="1111251" cy="1217225"/>
                <a:chOff x="0" y="0"/>
                <a:chExt cx="1111250" cy="1217223"/>
              </a:xfrm>
            </p:grpSpPr>
            <p:pic>
              <p:nvPicPr>
                <p:cNvPr id="405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05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05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05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06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06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075" name="Group"/>
          <p:cNvGrpSpPr/>
          <p:nvPr/>
        </p:nvGrpSpPr>
        <p:grpSpPr>
          <a:xfrm flipH="1">
            <a:off x="2740360" y="3405844"/>
            <a:ext cx="871692" cy="2941912"/>
            <a:chOff x="0" y="0"/>
            <a:chExt cx="871691" cy="2941910"/>
          </a:xfrm>
        </p:grpSpPr>
        <p:pic>
          <p:nvPicPr>
            <p:cNvPr id="4065" name="Image" descr="Image"/>
            <p:cNvPicPr>
              <a:picLocks noChangeAspect="1"/>
            </p:cNvPicPr>
            <p:nvPr/>
          </p:nvPicPr>
          <p:blipFill>
            <a:blip r:embed="rId8">
              <a:extLst/>
            </a:blip>
            <a:stretch>
              <a:fillRect/>
            </a:stretch>
          </p:blipFill>
          <p:spPr>
            <a:xfrm>
              <a:off x="20680" y="1181319"/>
              <a:ext cx="419351" cy="579273"/>
            </a:xfrm>
            <a:prstGeom prst="rect">
              <a:avLst/>
            </a:prstGeom>
            <a:ln w="12700" cap="flat">
              <a:noFill/>
              <a:miter lim="400000"/>
            </a:ln>
            <a:effectLst/>
          </p:spPr>
        </p:pic>
        <p:pic>
          <p:nvPicPr>
            <p:cNvPr id="4066" name="Image" descr="Image"/>
            <p:cNvPicPr>
              <a:picLocks noChangeAspect="1"/>
            </p:cNvPicPr>
            <p:nvPr/>
          </p:nvPicPr>
          <p:blipFill>
            <a:blip r:embed="rId9">
              <a:extLst/>
            </a:blip>
            <a:stretch>
              <a:fillRect/>
            </a:stretch>
          </p:blipFill>
          <p:spPr>
            <a:xfrm>
              <a:off x="483825" y="1177989"/>
              <a:ext cx="387867" cy="551963"/>
            </a:xfrm>
            <a:prstGeom prst="rect">
              <a:avLst/>
            </a:prstGeom>
            <a:ln w="12700" cap="flat">
              <a:noFill/>
              <a:miter lim="400000"/>
            </a:ln>
            <a:effectLst/>
          </p:spPr>
        </p:pic>
        <p:pic>
          <p:nvPicPr>
            <p:cNvPr id="4067" name="Image" descr="Image"/>
            <p:cNvPicPr>
              <a:picLocks noChangeAspect="1"/>
            </p:cNvPicPr>
            <p:nvPr/>
          </p:nvPicPr>
          <p:blipFill>
            <a:blip r:embed="rId10">
              <a:extLst/>
            </a:blip>
            <a:stretch>
              <a:fillRect/>
            </a:stretch>
          </p:blipFill>
          <p:spPr>
            <a:xfrm>
              <a:off x="493850" y="1788624"/>
              <a:ext cx="367818" cy="567052"/>
            </a:xfrm>
            <a:prstGeom prst="rect">
              <a:avLst/>
            </a:prstGeom>
            <a:ln w="12700" cap="flat">
              <a:noFill/>
              <a:miter lim="400000"/>
            </a:ln>
            <a:effectLst/>
          </p:spPr>
        </p:pic>
        <p:pic>
          <p:nvPicPr>
            <p:cNvPr id="4068" name="Image" descr="Image"/>
            <p:cNvPicPr>
              <a:picLocks noChangeAspect="1"/>
            </p:cNvPicPr>
            <p:nvPr/>
          </p:nvPicPr>
          <p:blipFill>
            <a:blip r:embed="rId11">
              <a:extLst/>
            </a:blip>
            <a:stretch>
              <a:fillRect/>
            </a:stretch>
          </p:blipFill>
          <p:spPr>
            <a:xfrm>
              <a:off x="58260" y="631692"/>
              <a:ext cx="344191" cy="491225"/>
            </a:xfrm>
            <a:prstGeom prst="rect">
              <a:avLst/>
            </a:prstGeom>
            <a:ln w="12700" cap="flat">
              <a:noFill/>
              <a:miter lim="400000"/>
            </a:ln>
            <a:effectLst/>
          </p:spPr>
        </p:pic>
        <p:pic>
          <p:nvPicPr>
            <p:cNvPr id="4069" name="Image" descr="Image"/>
            <p:cNvPicPr>
              <a:picLocks noChangeAspect="1"/>
            </p:cNvPicPr>
            <p:nvPr/>
          </p:nvPicPr>
          <p:blipFill>
            <a:blip r:embed="rId12">
              <a:extLst/>
            </a:blip>
            <a:stretch>
              <a:fillRect/>
            </a:stretch>
          </p:blipFill>
          <p:spPr>
            <a:xfrm>
              <a:off x="21658" y="2383709"/>
              <a:ext cx="417395" cy="558202"/>
            </a:xfrm>
            <a:prstGeom prst="rect">
              <a:avLst/>
            </a:prstGeom>
            <a:ln w="12700" cap="flat">
              <a:noFill/>
              <a:miter lim="400000"/>
            </a:ln>
            <a:effectLst/>
          </p:spPr>
        </p:pic>
        <p:pic>
          <p:nvPicPr>
            <p:cNvPr id="4070" name="Image" descr="Image"/>
            <p:cNvPicPr>
              <a:picLocks noChangeAspect="1"/>
            </p:cNvPicPr>
            <p:nvPr/>
          </p:nvPicPr>
          <p:blipFill>
            <a:blip r:embed="rId13">
              <a:extLst/>
            </a:blip>
            <a:stretch>
              <a:fillRect/>
            </a:stretch>
          </p:blipFill>
          <p:spPr>
            <a:xfrm>
              <a:off x="521864" y="2383709"/>
              <a:ext cx="311789" cy="558202"/>
            </a:xfrm>
            <a:prstGeom prst="rect">
              <a:avLst/>
            </a:prstGeom>
            <a:ln w="12700" cap="flat">
              <a:noFill/>
              <a:miter lim="400000"/>
            </a:ln>
            <a:effectLst/>
          </p:spPr>
        </p:pic>
        <p:pic>
          <p:nvPicPr>
            <p:cNvPr id="4071" name="Image" descr="Image"/>
            <p:cNvPicPr>
              <a:picLocks noChangeAspect="1"/>
            </p:cNvPicPr>
            <p:nvPr/>
          </p:nvPicPr>
          <p:blipFill>
            <a:blip r:embed="rId14">
              <a:extLst/>
            </a:blip>
            <a:stretch>
              <a:fillRect/>
            </a:stretch>
          </p:blipFill>
          <p:spPr>
            <a:xfrm>
              <a:off x="499234" y="0"/>
              <a:ext cx="357049" cy="558202"/>
            </a:xfrm>
            <a:prstGeom prst="rect">
              <a:avLst/>
            </a:prstGeom>
            <a:ln w="12700" cap="flat">
              <a:noFill/>
              <a:miter lim="400000"/>
            </a:ln>
            <a:effectLst/>
          </p:spPr>
        </p:pic>
        <p:pic>
          <p:nvPicPr>
            <p:cNvPr id="4072" name="Image" descr="Image"/>
            <p:cNvPicPr>
              <a:picLocks noChangeAspect="1"/>
            </p:cNvPicPr>
            <p:nvPr/>
          </p:nvPicPr>
          <p:blipFill>
            <a:blip r:embed="rId15">
              <a:extLst/>
            </a:blip>
            <a:stretch>
              <a:fillRect/>
            </a:stretch>
          </p:blipFill>
          <p:spPr>
            <a:xfrm>
              <a:off x="0" y="1775316"/>
              <a:ext cx="460711" cy="593669"/>
            </a:xfrm>
            <a:prstGeom prst="rect">
              <a:avLst/>
            </a:prstGeom>
            <a:ln w="12700" cap="flat">
              <a:noFill/>
              <a:miter lim="400000"/>
            </a:ln>
            <a:effectLst/>
          </p:spPr>
        </p:pic>
        <p:pic>
          <p:nvPicPr>
            <p:cNvPr id="4073" name="Image" descr="Image"/>
            <p:cNvPicPr>
              <a:picLocks noChangeAspect="1"/>
            </p:cNvPicPr>
            <p:nvPr/>
          </p:nvPicPr>
          <p:blipFill>
            <a:blip r:embed="rId16">
              <a:extLst/>
            </a:blip>
            <a:stretch>
              <a:fillRect/>
            </a:stretch>
          </p:blipFill>
          <p:spPr>
            <a:xfrm>
              <a:off x="7225" y="26342"/>
              <a:ext cx="446260" cy="505518"/>
            </a:xfrm>
            <a:prstGeom prst="rect">
              <a:avLst/>
            </a:prstGeom>
            <a:ln w="12700" cap="flat">
              <a:noFill/>
              <a:miter lim="400000"/>
            </a:ln>
            <a:effectLst/>
          </p:spPr>
        </p:pic>
        <p:pic>
          <p:nvPicPr>
            <p:cNvPr id="4074" name="Image" descr="Image"/>
            <p:cNvPicPr>
              <a:picLocks noChangeAspect="1"/>
            </p:cNvPicPr>
            <p:nvPr/>
          </p:nvPicPr>
          <p:blipFill>
            <a:blip r:embed="rId17">
              <a:extLst/>
            </a:blip>
            <a:stretch>
              <a:fillRect/>
            </a:stretch>
          </p:blipFill>
          <p:spPr>
            <a:xfrm>
              <a:off x="493850" y="593863"/>
              <a:ext cx="367818" cy="525453"/>
            </a:xfrm>
            <a:prstGeom prst="rect">
              <a:avLst/>
            </a:prstGeom>
            <a:ln w="12700" cap="flat">
              <a:noFill/>
              <a:miter lim="400000"/>
            </a:ln>
            <a:effectLst/>
          </p:spPr>
        </p:pic>
      </p:grpSp>
      <p:grpSp>
        <p:nvGrpSpPr>
          <p:cNvPr id="4087" name="Group"/>
          <p:cNvGrpSpPr/>
          <p:nvPr/>
        </p:nvGrpSpPr>
        <p:grpSpPr>
          <a:xfrm flipH="1">
            <a:off x="9417942" y="4640797"/>
            <a:ext cx="2066243" cy="2096156"/>
            <a:chOff x="0" y="0"/>
            <a:chExt cx="2066241" cy="2096154"/>
          </a:xfrm>
        </p:grpSpPr>
        <p:pic>
          <p:nvPicPr>
            <p:cNvPr id="4076" name="Image" descr="Image"/>
            <p:cNvPicPr>
              <a:picLocks noChangeAspect="1"/>
            </p:cNvPicPr>
            <p:nvPr/>
          </p:nvPicPr>
          <p:blipFill>
            <a:blip r:embed="rId18">
              <a:extLst/>
            </a:blip>
            <a:stretch>
              <a:fillRect/>
            </a:stretch>
          </p:blipFill>
          <p:spPr>
            <a:xfrm>
              <a:off x="66728" y="0"/>
              <a:ext cx="414260" cy="472005"/>
            </a:xfrm>
            <a:prstGeom prst="rect">
              <a:avLst/>
            </a:prstGeom>
            <a:ln w="12700" cap="flat">
              <a:noFill/>
              <a:miter lim="400000"/>
            </a:ln>
            <a:effectLst/>
          </p:spPr>
        </p:pic>
        <p:grpSp>
          <p:nvGrpSpPr>
            <p:cNvPr id="4086" name="Group"/>
            <p:cNvGrpSpPr/>
            <p:nvPr/>
          </p:nvGrpSpPr>
          <p:grpSpPr>
            <a:xfrm>
              <a:off x="0" y="1054259"/>
              <a:ext cx="2066242" cy="1041896"/>
              <a:chOff x="0" y="0"/>
              <a:chExt cx="2066241" cy="1041894"/>
            </a:xfrm>
          </p:grpSpPr>
          <p:pic>
            <p:nvPicPr>
              <p:cNvPr id="4077" name="Image" descr="Image"/>
              <p:cNvPicPr>
                <a:picLocks noChangeAspect="1"/>
              </p:cNvPicPr>
              <p:nvPr/>
            </p:nvPicPr>
            <p:blipFill>
              <a:blip r:embed="rId19">
                <a:extLst/>
              </a:blip>
              <a:stretch>
                <a:fillRect/>
              </a:stretch>
            </p:blipFill>
            <p:spPr>
              <a:xfrm>
                <a:off x="1256747" y="528030"/>
                <a:ext cx="399673" cy="513865"/>
              </a:xfrm>
              <a:prstGeom prst="rect">
                <a:avLst/>
              </a:prstGeom>
              <a:ln w="12700" cap="flat">
                <a:noFill/>
                <a:miter lim="400000"/>
              </a:ln>
              <a:effectLst/>
            </p:spPr>
          </p:pic>
          <p:pic>
            <p:nvPicPr>
              <p:cNvPr id="4078" name="Image" descr="Image"/>
              <p:cNvPicPr>
                <a:picLocks noChangeAspect="1"/>
              </p:cNvPicPr>
              <p:nvPr/>
            </p:nvPicPr>
            <p:blipFill>
              <a:blip r:embed="rId20">
                <a:extLst/>
              </a:blip>
              <a:stretch>
                <a:fillRect/>
              </a:stretch>
            </p:blipFill>
            <p:spPr>
              <a:xfrm>
                <a:off x="1252378" y="39994"/>
                <a:ext cx="312746" cy="458693"/>
              </a:xfrm>
              <a:prstGeom prst="rect">
                <a:avLst/>
              </a:prstGeom>
              <a:ln w="12700" cap="flat">
                <a:noFill/>
                <a:miter lim="400000"/>
              </a:ln>
              <a:effectLst/>
            </p:spPr>
          </p:pic>
          <p:pic>
            <p:nvPicPr>
              <p:cNvPr id="4079" name="Image" descr="Image"/>
              <p:cNvPicPr>
                <a:picLocks noChangeAspect="1"/>
              </p:cNvPicPr>
              <p:nvPr/>
            </p:nvPicPr>
            <p:blipFill>
              <a:blip r:embed="rId21">
                <a:extLst/>
              </a:blip>
              <a:stretch>
                <a:fillRect/>
              </a:stretch>
            </p:blipFill>
            <p:spPr>
              <a:xfrm>
                <a:off x="822483" y="548960"/>
                <a:ext cx="458363" cy="472005"/>
              </a:xfrm>
              <a:prstGeom prst="rect">
                <a:avLst/>
              </a:prstGeom>
              <a:ln w="12700" cap="flat">
                <a:noFill/>
                <a:miter lim="400000"/>
              </a:ln>
              <a:effectLst/>
            </p:spPr>
          </p:pic>
          <p:pic>
            <p:nvPicPr>
              <p:cNvPr id="4080" name="Image" descr="Image"/>
              <p:cNvPicPr>
                <a:picLocks noChangeAspect="1"/>
              </p:cNvPicPr>
              <p:nvPr/>
            </p:nvPicPr>
            <p:blipFill>
              <a:blip r:embed="rId22">
                <a:extLst/>
              </a:blip>
              <a:stretch>
                <a:fillRect/>
              </a:stretch>
            </p:blipFill>
            <p:spPr>
              <a:xfrm>
                <a:off x="1749066" y="306995"/>
                <a:ext cx="317176" cy="436116"/>
              </a:xfrm>
              <a:prstGeom prst="rect">
                <a:avLst/>
              </a:prstGeom>
              <a:ln w="12700" cap="flat">
                <a:noFill/>
                <a:miter lim="400000"/>
              </a:ln>
              <a:effectLst/>
            </p:spPr>
          </p:pic>
          <p:pic>
            <p:nvPicPr>
              <p:cNvPr id="4081" name="Image" descr="Image"/>
              <p:cNvPicPr>
                <a:picLocks noChangeAspect="1"/>
              </p:cNvPicPr>
              <p:nvPr/>
            </p:nvPicPr>
            <p:blipFill>
              <a:blip r:embed="rId23">
                <a:extLst/>
              </a:blip>
              <a:stretch>
                <a:fillRect/>
              </a:stretch>
            </p:blipFill>
            <p:spPr>
              <a:xfrm>
                <a:off x="0" y="35586"/>
                <a:ext cx="406317" cy="467510"/>
              </a:xfrm>
              <a:prstGeom prst="rect">
                <a:avLst/>
              </a:prstGeom>
              <a:ln w="12700" cap="flat">
                <a:noFill/>
                <a:miter lim="400000"/>
              </a:ln>
              <a:effectLst/>
            </p:spPr>
          </p:pic>
          <p:pic>
            <p:nvPicPr>
              <p:cNvPr id="4082" name="Image" descr="Image"/>
              <p:cNvPicPr>
                <a:picLocks noChangeAspect="1"/>
              </p:cNvPicPr>
              <p:nvPr/>
            </p:nvPicPr>
            <p:blipFill>
              <a:blip r:embed="rId17">
                <a:extLst/>
              </a:blip>
              <a:stretch>
                <a:fillRect/>
              </a:stretch>
            </p:blipFill>
            <p:spPr>
              <a:xfrm>
                <a:off x="52053" y="569098"/>
                <a:ext cx="302210" cy="431729"/>
              </a:xfrm>
              <a:prstGeom prst="rect">
                <a:avLst/>
              </a:prstGeom>
              <a:ln w="12700" cap="flat">
                <a:noFill/>
                <a:miter lim="400000"/>
              </a:ln>
              <a:effectLst/>
            </p:spPr>
          </p:pic>
          <p:pic>
            <p:nvPicPr>
              <p:cNvPr id="4083" name="Image" descr="Image"/>
              <p:cNvPicPr>
                <a:picLocks noChangeAspect="1"/>
              </p:cNvPicPr>
              <p:nvPr/>
            </p:nvPicPr>
            <p:blipFill>
              <a:blip r:embed="rId24">
                <a:extLst/>
              </a:blip>
              <a:stretch>
                <a:fillRect/>
              </a:stretch>
            </p:blipFill>
            <p:spPr>
              <a:xfrm>
                <a:off x="456968" y="555406"/>
                <a:ext cx="347438" cy="459114"/>
              </a:xfrm>
              <a:prstGeom prst="rect">
                <a:avLst/>
              </a:prstGeom>
              <a:ln w="12700" cap="flat">
                <a:noFill/>
                <a:miter lim="400000"/>
              </a:ln>
              <a:effectLst/>
            </p:spPr>
          </p:pic>
          <p:pic>
            <p:nvPicPr>
              <p:cNvPr id="4084" name="Image" descr="Image"/>
              <p:cNvPicPr>
                <a:picLocks noChangeAspect="1"/>
              </p:cNvPicPr>
              <p:nvPr/>
            </p:nvPicPr>
            <p:blipFill>
              <a:blip r:embed="rId25">
                <a:extLst/>
              </a:blip>
              <a:stretch>
                <a:fillRect/>
              </a:stretch>
            </p:blipFill>
            <p:spPr>
              <a:xfrm>
                <a:off x="456968" y="44088"/>
                <a:ext cx="320630" cy="450505"/>
              </a:xfrm>
              <a:prstGeom prst="rect">
                <a:avLst/>
              </a:prstGeom>
              <a:ln w="12700" cap="flat">
                <a:noFill/>
                <a:miter lim="400000"/>
              </a:ln>
              <a:effectLst/>
            </p:spPr>
          </p:pic>
          <p:pic>
            <p:nvPicPr>
              <p:cNvPr id="4085" name="Image" descr="Image"/>
              <p:cNvPicPr>
                <a:picLocks noChangeAspect="1"/>
              </p:cNvPicPr>
              <p:nvPr/>
            </p:nvPicPr>
            <p:blipFill>
              <a:blip r:embed="rId26">
                <a:extLst/>
              </a:blip>
              <a:stretch>
                <a:fillRect/>
              </a:stretch>
            </p:blipFill>
            <p:spPr>
              <a:xfrm>
                <a:off x="825024" y="0"/>
                <a:ext cx="453282" cy="53868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9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09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09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139" name="Group"/>
          <p:cNvGrpSpPr/>
          <p:nvPr/>
        </p:nvGrpSpPr>
        <p:grpSpPr>
          <a:xfrm>
            <a:off x="143751" y="171451"/>
            <a:ext cx="1270001" cy="9410697"/>
            <a:chOff x="0" y="0"/>
            <a:chExt cx="1270000" cy="9410696"/>
          </a:xfrm>
        </p:grpSpPr>
        <p:grpSp>
          <p:nvGrpSpPr>
            <p:cNvPr id="4098" name="Group"/>
            <p:cNvGrpSpPr/>
            <p:nvPr/>
          </p:nvGrpSpPr>
          <p:grpSpPr>
            <a:xfrm flipH="1">
              <a:off x="0" y="0"/>
              <a:ext cx="1270000" cy="1270000"/>
              <a:chOff x="0" y="0"/>
              <a:chExt cx="1270000" cy="1270000"/>
            </a:xfrm>
          </p:grpSpPr>
          <p:sp>
            <p:nvSpPr>
              <p:cNvPr id="40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97" name="Group"/>
              <p:cNvGrpSpPr/>
              <p:nvPr/>
            </p:nvGrpSpPr>
            <p:grpSpPr>
              <a:xfrm>
                <a:off x="46001" y="46001"/>
                <a:ext cx="1177998" cy="1177998"/>
                <a:chOff x="0" y="0"/>
                <a:chExt cx="1177997" cy="1177997"/>
              </a:xfrm>
            </p:grpSpPr>
            <p:pic>
              <p:nvPicPr>
                <p:cNvPr id="409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09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101" name="Group"/>
            <p:cNvGrpSpPr/>
            <p:nvPr/>
          </p:nvGrpSpPr>
          <p:grpSpPr>
            <a:xfrm flipH="1">
              <a:off x="0" y="6776780"/>
              <a:ext cx="1270000" cy="1270001"/>
              <a:chOff x="0" y="0"/>
              <a:chExt cx="1270000" cy="1270000"/>
            </a:xfrm>
          </p:grpSpPr>
          <p:sp>
            <p:nvSpPr>
              <p:cNvPr id="40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10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104" name="Group"/>
            <p:cNvGrpSpPr/>
            <p:nvPr/>
          </p:nvGrpSpPr>
          <p:grpSpPr>
            <a:xfrm flipH="1">
              <a:off x="0" y="8140696"/>
              <a:ext cx="1270000" cy="1270001"/>
              <a:chOff x="0" y="0"/>
              <a:chExt cx="1270000" cy="1270000"/>
            </a:xfrm>
          </p:grpSpPr>
          <p:sp>
            <p:nvSpPr>
              <p:cNvPr id="41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10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114" name="Group"/>
            <p:cNvGrpSpPr/>
            <p:nvPr/>
          </p:nvGrpSpPr>
          <p:grpSpPr>
            <a:xfrm flipH="1">
              <a:off x="0" y="1356782"/>
              <a:ext cx="1270000" cy="1270001"/>
              <a:chOff x="0" y="0"/>
              <a:chExt cx="1270000" cy="1270000"/>
            </a:xfrm>
          </p:grpSpPr>
          <p:sp>
            <p:nvSpPr>
              <p:cNvPr id="41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13" name="Group"/>
              <p:cNvGrpSpPr/>
              <p:nvPr/>
            </p:nvGrpSpPr>
            <p:grpSpPr>
              <a:xfrm flipH="1">
                <a:off x="47625" y="56900"/>
                <a:ext cx="1174751" cy="1156200"/>
                <a:chOff x="0" y="0"/>
                <a:chExt cx="1174749" cy="1156199"/>
              </a:xfrm>
            </p:grpSpPr>
            <p:pic>
              <p:nvPicPr>
                <p:cNvPr id="410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10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10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10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11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11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11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122" name="Group"/>
            <p:cNvGrpSpPr/>
            <p:nvPr/>
          </p:nvGrpSpPr>
          <p:grpSpPr>
            <a:xfrm flipH="1">
              <a:off x="0" y="4057648"/>
              <a:ext cx="1270000" cy="1270001"/>
              <a:chOff x="0" y="0"/>
              <a:chExt cx="1270000" cy="1270000"/>
            </a:xfrm>
          </p:grpSpPr>
          <p:sp>
            <p:nvSpPr>
              <p:cNvPr id="41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21" name="Group"/>
              <p:cNvGrpSpPr/>
              <p:nvPr/>
            </p:nvGrpSpPr>
            <p:grpSpPr>
              <a:xfrm>
                <a:off x="47624" y="74251"/>
                <a:ext cx="1174751" cy="1129000"/>
                <a:chOff x="0" y="0"/>
                <a:chExt cx="1174749" cy="1128998"/>
              </a:xfrm>
            </p:grpSpPr>
            <p:pic>
              <p:nvPicPr>
                <p:cNvPr id="411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11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11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11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12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129" name="Group"/>
            <p:cNvGrpSpPr/>
            <p:nvPr/>
          </p:nvGrpSpPr>
          <p:grpSpPr>
            <a:xfrm flipH="1">
              <a:off x="0" y="5414431"/>
              <a:ext cx="1270000" cy="1270001"/>
              <a:chOff x="0" y="0"/>
              <a:chExt cx="1270000" cy="1270000"/>
            </a:xfrm>
          </p:grpSpPr>
          <p:sp>
            <p:nvSpPr>
              <p:cNvPr id="41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28" name="Group"/>
              <p:cNvGrpSpPr/>
              <p:nvPr/>
            </p:nvGrpSpPr>
            <p:grpSpPr>
              <a:xfrm>
                <a:off x="47625" y="45767"/>
                <a:ext cx="1174751" cy="1178466"/>
                <a:chOff x="0" y="0"/>
                <a:chExt cx="1174750" cy="1178465"/>
              </a:xfrm>
            </p:grpSpPr>
            <p:pic>
              <p:nvPicPr>
                <p:cNvPr id="412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12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12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12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138" name="Group"/>
            <p:cNvGrpSpPr/>
            <p:nvPr/>
          </p:nvGrpSpPr>
          <p:grpSpPr>
            <a:xfrm flipH="1">
              <a:off x="0" y="2713565"/>
              <a:ext cx="1270000" cy="1270001"/>
              <a:chOff x="0" y="0"/>
              <a:chExt cx="1270000" cy="1270000"/>
            </a:xfrm>
          </p:grpSpPr>
          <p:sp>
            <p:nvSpPr>
              <p:cNvPr id="41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37" name="Group"/>
              <p:cNvGrpSpPr/>
              <p:nvPr/>
            </p:nvGrpSpPr>
            <p:grpSpPr>
              <a:xfrm>
                <a:off x="63500" y="30985"/>
                <a:ext cx="1111251" cy="1217225"/>
                <a:chOff x="0" y="0"/>
                <a:chExt cx="1111250" cy="1217223"/>
              </a:xfrm>
            </p:grpSpPr>
            <p:pic>
              <p:nvPicPr>
                <p:cNvPr id="413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13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13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13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13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13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185" name="Group"/>
          <p:cNvGrpSpPr/>
          <p:nvPr/>
        </p:nvGrpSpPr>
        <p:grpSpPr>
          <a:xfrm>
            <a:off x="11578348" y="171451"/>
            <a:ext cx="1270001" cy="9410698"/>
            <a:chOff x="0" y="0"/>
            <a:chExt cx="1270000" cy="9410696"/>
          </a:xfrm>
        </p:grpSpPr>
        <p:grpSp>
          <p:nvGrpSpPr>
            <p:cNvPr id="4144" name="Group"/>
            <p:cNvGrpSpPr/>
            <p:nvPr/>
          </p:nvGrpSpPr>
          <p:grpSpPr>
            <a:xfrm flipH="1">
              <a:off x="0" y="0"/>
              <a:ext cx="1270000" cy="1270000"/>
              <a:chOff x="0" y="0"/>
              <a:chExt cx="1270000" cy="1270000"/>
            </a:xfrm>
          </p:grpSpPr>
          <p:sp>
            <p:nvSpPr>
              <p:cNvPr id="41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43" name="Group"/>
              <p:cNvGrpSpPr/>
              <p:nvPr/>
            </p:nvGrpSpPr>
            <p:grpSpPr>
              <a:xfrm>
                <a:off x="46001" y="46001"/>
                <a:ext cx="1177998" cy="1177998"/>
                <a:chOff x="0" y="0"/>
                <a:chExt cx="1177997" cy="1177997"/>
              </a:xfrm>
            </p:grpSpPr>
            <p:pic>
              <p:nvPicPr>
                <p:cNvPr id="414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14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147" name="Group"/>
            <p:cNvGrpSpPr/>
            <p:nvPr/>
          </p:nvGrpSpPr>
          <p:grpSpPr>
            <a:xfrm flipH="1">
              <a:off x="0" y="6776780"/>
              <a:ext cx="1270000" cy="1270001"/>
              <a:chOff x="0" y="0"/>
              <a:chExt cx="1270000" cy="1270000"/>
            </a:xfrm>
          </p:grpSpPr>
          <p:sp>
            <p:nvSpPr>
              <p:cNvPr id="41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14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150" name="Group"/>
            <p:cNvGrpSpPr/>
            <p:nvPr/>
          </p:nvGrpSpPr>
          <p:grpSpPr>
            <a:xfrm flipH="1">
              <a:off x="0" y="8140696"/>
              <a:ext cx="1270000" cy="1270001"/>
              <a:chOff x="0" y="0"/>
              <a:chExt cx="1270000" cy="1270000"/>
            </a:xfrm>
          </p:grpSpPr>
          <p:sp>
            <p:nvSpPr>
              <p:cNvPr id="41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14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160" name="Group"/>
            <p:cNvGrpSpPr/>
            <p:nvPr/>
          </p:nvGrpSpPr>
          <p:grpSpPr>
            <a:xfrm flipH="1">
              <a:off x="0" y="1356782"/>
              <a:ext cx="1270000" cy="1270001"/>
              <a:chOff x="0" y="0"/>
              <a:chExt cx="1270000" cy="1270000"/>
            </a:xfrm>
          </p:grpSpPr>
          <p:sp>
            <p:nvSpPr>
              <p:cNvPr id="41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59" name="Group"/>
              <p:cNvGrpSpPr/>
              <p:nvPr/>
            </p:nvGrpSpPr>
            <p:grpSpPr>
              <a:xfrm flipH="1">
                <a:off x="47625" y="56900"/>
                <a:ext cx="1174751" cy="1156200"/>
                <a:chOff x="0" y="0"/>
                <a:chExt cx="1174749" cy="1156199"/>
              </a:xfrm>
            </p:grpSpPr>
            <p:pic>
              <p:nvPicPr>
                <p:cNvPr id="415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15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15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15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15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15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15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168" name="Group"/>
            <p:cNvGrpSpPr/>
            <p:nvPr/>
          </p:nvGrpSpPr>
          <p:grpSpPr>
            <a:xfrm flipH="1">
              <a:off x="0" y="4057648"/>
              <a:ext cx="1270000" cy="1270001"/>
              <a:chOff x="0" y="0"/>
              <a:chExt cx="1270000" cy="1270000"/>
            </a:xfrm>
          </p:grpSpPr>
          <p:sp>
            <p:nvSpPr>
              <p:cNvPr id="41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67" name="Group"/>
              <p:cNvGrpSpPr/>
              <p:nvPr/>
            </p:nvGrpSpPr>
            <p:grpSpPr>
              <a:xfrm>
                <a:off x="47624" y="74251"/>
                <a:ext cx="1174751" cy="1129000"/>
                <a:chOff x="0" y="0"/>
                <a:chExt cx="1174749" cy="1128998"/>
              </a:xfrm>
            </p:grpSpPr>
            <p:pic>
              <p:nvPicPr>
                <p:cNvPr id="416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16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16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16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16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175" name="Group"/>
            <p:cNvGrpSpPr/>
            <p:nvPr/>
          </p:nvGrpSpPr>
          <p:grpSpPr>
            <a:xfrm flipH="1">
              <a:off x="0" y="5414431"/>
              <a:ext cx="1270000" cy="1270001"/>
              <a:chOff x="0" y="0"/>
              <a:chExt cx="1270000" cy="1270000"/>
            </a:xfrm>
          </p:grpSpPr>
          <p:sp>
            <p:nvSpPr>
              <p:cNvPr id="41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74" name="Group"/>
              <p:cNvGrpSpPr/>
              <p:nvPr/>
            </p:nvGrpSpPr>
            <p:grpSpPr>
              <a:xfrm>
                <a:off x="47625" y="45767"/>
                <a:ext cx="1174751" cy="1178466"/>
                <a:chOff x="0" y="0"/>
                <a:chExt cx="1174750" cy="1178465"/>
              </a:xfrm>
            </p:grpSpPr>
            <p:pic>
              <p:nvPicPr>
                <p:cNvPr id="417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17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17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17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184" name="Group"/>
            <p:cNvGrpSpPr/>
            <p:nvPr/>
          </p:nvGrpSpPr>
          <p:grpSpPr>
            <a:xfrm flipH="1">
              <a:off x="0" y="2713565"/>
              <a:ext cx="1270000" cy="1270001"/>
              <a:chOff x="0" y="0"/>
              <a:chExt cx="1270000" cy="1270000"/>
            </a:xfrm>
          </p:grpSpPr>
          <p:sp>
            <p:nvSpPr>
              <p:cNvPr id="41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83" name="Group"/>
              <p:cNvGrpSpPr/>
              <p:nvPr/>
            </p:nvGrpSpPr>
            <p:grpSpPr>
              <a:xfrm>
                <a:off x="63500" y="30985"/>
                <a:ext cx="1111251" cy="1217225"/>
                <a:chOff x="0" y="0"/>
                <a:chExt cx="1111250" cy="1217223"/>
              </a:xfrm>
            </p:grpSpPr>
            <p:pic>
              <p:nvPicPr>
                <p:cNvPr id="417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17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17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18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18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18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197" name="Group"/>
          <p:cNvGrpSpPr/>
          <p:nvPr/>
        </p:nvGrpSpPr>
        <p:grpSpPr>
          <a:xfrm flipH="1">
            <a:off x="9417942" y="4640797"/>
            <a:ext cx="2066243" cy="2096156"/>
            <a:chOff x="0" y="0"/>
            <a:chExt cx="2066241" cy="2096154"/>
          </a:xfrm>
        </p:grpSpPr>
        <p:pic>
          <p:nvPicPr>
            <p:cNvPr id="4186" name="Image" descr="Image"/>
            <p:cNvPicPr>
              <a:picLocks noChangeAspect="1"/>
            </p:cNvPicPr>
            <p:nvPr/>
          </p:nvPicPr>
          <p:blipFill>
            <a:blip r:embed="rId8">
              <a:extLst/>
            </a:blip>
            <a:stretch>
              <a:fillRect/>
            </a:stretch>
          </p:blipFill>
          <p:spPr>
            <a:xfrm>
              <a:off x="66728" y="0"/>
              <a:ext cx="414260" cy="472005"/>
            </a:xfrm>
            <a:prstGeom prst="rect">
              <a:avLst/>
            </a:prstGeom>
            <a:ln w="12700" cap="flat">
              <a:noFill/>
              <a:miter lim="400000"/>
            </a:ln>
            <a:effectLst/>
          </p:spPr>
        </p:pic>
        <p:grpSp>
          <p:nvGrpSpPr>
            <p:cNvPr id="4196" name="Group"/>
            <p:cNvGrpSpPr/>
            <p:nvPr/>
          </p:nvGrpSpPr>
          <p:grpSpPr>
            <a:xfrm>
              <a:off x="0" y="1054259"/>
              <a:ext cx="2066242" cy="1041896"/>
              <a:chOff x="0" y="0"/>
              <a:chExt cx="2066241" cy="1041894"/>
            </a:xfrm>
          </p:grpSpPr>
          <p:pic>
            <p:nvPicPr>
              <p:cNvPr id="4187" name="Image" descr="Image"/>
              <p:cNvPicPr>
                <a:picLocks noChangeAspect="1"/>
              </p:cNvPicPr>
              <p:nvPr/>
            </p:nvPicPr>
            <p:blipFill>
              <a:blip r:embed="rId9">
                <a:extLst/>
              </a:blip>
              <a:stretch>
                <a:fillRect/>
              </a:stretch>
            </p:blipFill>
            <p:spPr>
              <a:xfrm>
                <a:off x="1256747" y="528030"/>
                <a:ext cx="399673" cy="513865"/>
              </a:xfrm>
              <a:prstGeom prst="rect">
                <a:avLst/>
              </a:prstGeom>
              <a:ln w="12700" cap="flat">
                <a:noFill/>
                <a:miter lim="400000"/>
              </a:ln>
              <a:effectLst/>
            </p:spPr>
          </p:pic>
          <p:pic>
            <p:nvPicPr>
              <p:cNvPr id="4188" name="Image" descr="Image"/>
              <p:cNvPicPr>
                <a:picLocks noChangeAspect="1"/>
              </p:cNvPicPr>
              <p:nvPr/>
            </p:nvPicPr>
            <p:blipFill>
              <a:blip r:embed="rId10">
                <a:extLst/>
              </a:blip>
              <a:stretch>
                <a:fillRect/>
              </a:stretch>
            </p:blipFill>
            <p:spPr>
              <a:xfrm>
                <a:off x="1252378" y="39994"/>
                <a:ext cx="312746" cy="458693"/>
              </a:xfrm>
              <a:prstGeom prst="rect">
                <a:avLst/>
              </a:prstGeom>
              <a:ln w="12700" cap="flat">
                <a:noFill/>
                <a:miter lim="400000"/>
              </a:ln>
              <a:effectLst/>
            </p:spPr>
          </p:pic>
          <p:pic>
            <p:nvPicPr>
              <p:cNvPr id="4189" name="Image" descr="Image"/>
              <p:cNvPicPr>
                <a:picLocks noChangeAspect="1"/>
              </p:cNvPicPr>
              <p:nvPr/>
            </p:nvPicPr>
            <p:blipFill>
              <a:blip r:embed="rId11">
                <a:extLst/>
              </a:blip>
              <a:stretch>
                <a:fillRect/>
              </a:stretch>
            </p:blipFill>
            <p:spPr>
              <a:xfrm>
                <a:off x="822483" y="548960"/>
                <a:ext cx="458363" cy="472005"/>
              </a:xfrm>
              <a:prstGeom prst="rect">
                <a:avLst/>
              </a:prstGeom>
              <a:ln w="12700" cap="flat">
                <a:noFill/>
                <a:miter lim="400000"/>
              </a:ln>
              <a:effectLst/>
            </p:spPr>
          </p:pic>
          <p:pic>
            <p:nvPicPr>
              <p:cNvPr id="4190" name="Image" descr="Image"/>
              <p:cNvPicPr>
                <a:picLocks noChangeAspect="1"/>
              </p:cNvPicPr>
              <p:nvPr/>
            </p:nvPicPr>
            <p:blipFill>
              <a:blip r:embed="rId12">
                <a:extLst/>
              </a:blip>
              <a:stretch>
                <a:fillRect/>
              </a:stretch>
            </p:blipFill>
            <p:spPr>
              <a:xfrm>
                <a:off x="1749066" y="306995"/>
                <a:ext cx="317176" cy="436116"/>
              </a:xfrm>
              <a:prstGeom prst="rect">
                <a:avLst/>
              </a:prstGeom>
              <a:ln w="12700" cap="flat">
                <a:noFill/>
                <a:miter lim="400000"/>
              </a:ln>
              <a:effectLst/>
            </p:spPr>
          </p:pic>
          <p:pic>
            <p:nvPicPr>
              <p:cNvPr id="4191" name="Image" descr="Image"/>
              <p:cNvPicPr>
                <a:picLocks noChangeAspect="1"/>
              </p:cNvPicPr>
              <p:nvPr/>
            </p:nvPicPr>
            <p:blipFill>
              <a:blip r:embed="rId13">
                <a:extLst/>
              </a:blip>
              <a:stretch>
                <a:fillRect/>
              </a:stretch>
            </p:blipFill>
            <p:spPr>
              <a:xfrm>
                <a:off x="0" y="35586"/>
                <a:ext cx="406317" cy="467510"/>
              </a:xfrm>
              <a:prstGeom prst="rect">
                <a:avLst/>
              </a:prstGeom>
              <a:ln w="12700" cap="flat">
                <a:noFill/>
                <a:miter lim="400000"/>
              </a:ln>
              <a:effectLst/>
            </p:spPr>
          </p:pic>
          <p:pic>
            <p:nvPicPr>
              <p:cNvPr id="4192" name="Image" descr="Image"/>
              <p:cNvPicPr>
                <a:picLocks noChangeAspect="1"/>
              </p:cNvPicPr>
              <p:nvPr/>
            </p:nvPicPr>
            <p:blipFill>
              <a:blip r:embed="rId14">
                <a:extLst/>
              </a:blip>
              <a:stretch>
                <a:fillRect/>
              </a:stretch>
            </p:blipFill>
            <p:spPr>
              <a:xfrm>
                <a:off x="52053" y="569098"/>
                <a:ext cx="302210" cy="431729"/>
              </a:xfrm>
              <a:prstGeom prst="rect">
                <a:avLst/>
              </a:prstGeom>
              <a:ln w="12700" cap="flat">
                <a:noFill/>
                <a:miter lim="400000"/>
              </a:ln>
              <a:effectLst/>
            </p:spPr>
          </p:pic>
          <p:pic>
            <p:nvPicPr>
              <p:cNvPr id="4193" name="Image" descr="Image"/>
              <p:cNvPicPr>
                <a:picLocks noChangeAspect="1"/>
              </p:cNvPicPr>
              <p:nvPr/>
            </p:nvPicPr>
            <p:blipFill>
              <a:blip r:embed="rId15">
                <a:extLst/>
              </a:blip>
              <a:stretch>
                <a:fillRect/>
              </a:stretch>
            </p:blipFill>
            <p:spPr>
              <a:xfrm>
                <a:off x="456968" y="555406"/>
                <a:ext cx="347438" cy="459114"/>
              </a:xfrm>
              <a:prstGeom prst="rect">
                <a:avLst/>
              </a:prstGeom>
              <a:ln w="12700" cap="flat">
                <a:noFill/>
                <a:miter lim="400000"/>
              </a:ln>
              <a:effectLst/>
            </p:spPr>
          </p:pic>
          <p:pic>
            <p:nvPicPr>
              <p:cNvPr id="4194" name="Image" descr="Image"/>
              <p:cNvPicPr>
                <a:picLocks noChangeAspect="1"/>
              </p:cNvPicPr>
              <p:nvPr/>
            </p:nvPicPr>
            <p:blipFill>
              <a:blip r:embed="rId16">
                <a:extLst/>
              </a:blip>
              <a:stretch>
                <a:fillRect/>
              </a:stretch>
            </p:blipFill>
            <p:spPr>
              <a:xfrm>
                <a:off x="456968" y="44088"/>
                <a:ext cx="320630" cy="450505"/>
              </a:xfrm>
              <a:prstGeom prst="rect">
                <a:avLst/>
              </a:prstGeom>
              <a:ln w="12700" cap="flat">
                <a:noFill/>
                <a:miter lim="400000"/>
              </a:ln>
              <a:effectLst/>
            </p:spPr>
          </p:pic>
          <p:pic>
            <p:nvPicPr>
              <p:cNvPr id="4195" name="Image" descr="Image"/>
              <p:cNvPicPr>
                <a:picLocks noChangeAspect="1"/>
              </p:cNvPicPr>
              <p:nvPr/>
            </p:nvPicPr>
            <p:blipFill>
              <a:blip r:embed="rId17">
                <a:extLst/>
              </a:blip>
              <a:stretch>
                <a:fillRect/>
              </a:stretch>
            </p:blipFill>
            <p:spPr>
              <a:xfrm>
                <a:off x="825024" y="0"/>
                <a:ext cx="453282" cy="538682"/>
              </a:xfrm>
              <a:prstGeom prst="rect">
                <a:avLst/>
              </a:prstGeom>
              <a:ln w="12700" cap="flat">
                <a:noFill/>
                <a:miter lim="400000"/>
              </a:ln>
              <a:effectLst/>
            </p:spPr>
          </p:pic>
        </p:grpSp>
      </p:grpSp>
      <p:grpSp>
        <p:nvGrpSpPr>
          <p:cNvPr id="4208" name="Group"/>
          <p:cNvGrpSpPr/>
          <p:nvPr/>
        </p:nvGrpSpPr>
        <p:grpSpPr>
          <a:xfrm flipH="1">
            <a:off x="1427669" y="489318"/>
            <a:ext cx="1509945" cy="8739499"/>
            <a:chOff x="0" y="0"/>
            <a:chExt cx="1509944" cy="8739497"/>
          </a:xfrm>
        </p:grpSpPr>
        <p:pic>
          <p:nvPicPr>
            <p:cNvPr id="4198" name="Image" descr="Image"/>
            <p:cNvPicPr>
              <a:picLocks noChangeAspect="1"/>
            </p:cNvPicPr>
            <p:nvPr/>
          </p:nvPicPr>
          <p:blipFill>
            <a:blip r:embed="rId18">
              <a:extLst/>
            </a:blip>
            <a:stretch>
              <a:fillRect/>
            </a:stretch>
          </p:blipFill>
          <p:spPr>
            <a:xfrm>
              <a:off x="1152896" y="2667850"/>
              <a:ext cx="357049" cy="558203"/>
            </a:xfrm>
            <a:prstGeom prst="rect">
              <a:avLst/>
            </a:prstGeom>
            <a:ln w="12700" cap="flat">
              <a:noFill/>
              <a:miter lim="400000"/>
            </a:ln>
            <a:effectLst/>
          </p:spPr>
        </p:pic>
        <p:pic>
          <p:nvPicPr>
            <p:cNvPr id="4199" name="Image" descr="Image"/>
            <p:cNvPicPr>
              <a:picLocks noChangeAspect="1"/>
            </p:cNvPicPr>
            <p:nvPr/>
          </p:nvPicPr>
          <p:blipFill>
            <a:blip r:embed="rId19">
              <a:extLst/>
            </a:blip>
            <a:stretch>
              <a:fillRect/>
            </a:stretch>
          </p:blipFill>
          <p:spPr>
            <a:xfrm>
              <a:off x="1124377" y="4118140"/>
              <a:ext cx="373681" cy="538683"/>
            </a:xfrm>
            <a:prstGeom prst="rect">
              <a:avLst/>
            </a:prstGeom>
            <a:ln w="12700" cap="flat">
              <a:noFill/>
              <a:miter lim="400000"/>
            </a:ln>
            <a:effectLst/>
          </p:spPr>
        </p:pic>
        <p:pic>
          <p:nvPicPr>
            <p:cNvPr id="4200" name="Image" descr="Image"/>
            <p:cNvPicPr>
              <a:picLocks noChangeAspect="1"/>
            </p:cNvPicPr>
            <p:nvPr/>
          </p:nvPicPr>
          <p:blipFill>
            <a:blip r:embed="rId20">
              <a:extLst/>
            </a:blip>
            <a:stretch>
              <a:fillRect/>
            </a:stretch>
          </p:blipFill>
          <p:spPr>
            <a:xfrm>
              <a:off x="532727" y="5282501"/>
              <a:ext cx="429772" cy="593669"/>
            </a:xfrm>
            <a:prstGeom prst="rect">
              <a:avLst/>
            </a:prstGeom>
            <a:ln w="12700" cap="flat">
              <a:noFill/>
              <a:miter lim="400000"/>
            </a:ln>
            <a:effectLst/>
          </p:spPr>
        </p:pic>
        <p:pic>
          <p:nvPicPr>
            <p:cNvPr id="4201" name="Image" descr="Image"/>
            <p:cNvPicPr>
              <a:picLocks noChangeAspect="1"/>
            </p:cNvPicPr>
            <p:nvPr/>
          </p:nvPicPr>
          <p:blipFill>
            <a:blip r:embed="rId21">
              <a:extLst/>
            </a:blip>
            <a:stretch>
              <a:fillRect/>
            </a:stretch>
          </p:blipFill>
          <p:spPr>
            <a:xfrm>
              <a:off x="1089370" y="1461031"/>
              <a:ext cx="387867" cy="551963"/>
            </a:xfrm>
            <a:prstGeom prst="rect">
              <a:avLst/>
            </a:prstGeom>
            <a:ln w="12700" cap="flat">
              <a:noFill/>
              <a:miter lim="400000"/>
            </a:ln>
            <a:effectLst/>
          </p:spPr>
        </p:pic>
        <p:pic>
          <p:nvPicPr>
            <p:cNvPr id="4202" name="Image" descr="Image"/>
            <p:cNvPicPr>
              <a:picLocks noChangeAspect="1"/>
            </p:cNvPicPr>
            <p:nvPr/>
          </p:nvPicPr>
          <p:blipFill>
            <a:blip r:embed="rId22">
              <a:extLst/>
            </a:blip>
            <a:stretch>
              <a:fillRect/>
            </a:stretch>
          </p:blipFill>
          <p:spPr>
            <a:xfrm>
              <a:off x="0" y="5290475"/>
              <a:ext cx="367817" cy="567051"/>
            </a:xfrm>
            <a:prstGeom prst="rect">
              <a:avLst/>
            </a:prstGeom>
            <a:ln w="12700" cap="flat">
              <a:noFill/>
              <a:miter lim="400000"/>
            </a:ln>
            <a:effectLst/>
          </p:spPr>
        </p:pic>
        <p:pic>
          <p:nvPicPr>
            <p:cNvPr id="4203" name="Image" descr="Image"/>
            <p:cNvPicPr>
              <a:picLocks noChangeAspect="1"/>
            </p:cNvPicPr>
            <p:nvPr/>
          </p:nvPicPr>
          <p:blipFill>
            <a:blip r:embed="rId23">
              <a:extLst/>
            </a:blip>
            <a:stretch>
              <a:fillRect/>
            </a:stretch>
          </p:blipFill>
          <p:spPr>
            <a:xfrm>
              <a:off x="1098814" y="6744279"/>
              <a:ext cx="368979" cy="526604"/>
            </a:xfrm>
            <a:prstGeom prst="rect">
              <a:avLst/>
            </a:prstGeom>
            <a:ln w="12700" cap="flat">
              <a:noFill/>
              <a:miter lim="400000"/>
            </a:ln>
            <a:effectLst/>
          </p:spPr>
        </p:pic>
        <p:pic>
          <p:nvPicPr>
            <p:cNvPr id="4204" name="Image" descr="Image"/>
            <p:cNvPicPr>
              <a:picLocks noChangeAspect="1"/>
            </p:cNvPicPr>
            <p:nvPr/>
          </p:nvPicPr>
          <p:blipFill>
            <a:blip r:embed="rId24">
              <a:extLst/>
            </a:blip>
            <a:stretch>
              <a:fillRect/>
            </a:stretch>
          </p:blipFill>
          <p:spPr>
            <a:xfrm>
              <a:off x="1059005" y="8181295"/>
              <a:ext cx="417395" cy="558203"/>
            </a:xfrm>
            <a:prstGeom prst="rect">
              <a:avLst/>
            </a:prstGeom>
            <a:ln w="12700" cap="flat">
              <a:noFill/>
              <a:miter lim="400000"/>
            </a:ln>
            <a:effectLst/>
          </p:spPr>
        </p:pic>
        <p:pic>
          <p:nvPicPr>
            <p:cNvPr id="4205" name="Image" descr="Image"/>
            <p:cNvPicPr>
              <a:picLocks noChangeAspect="1"/>
            </p:cNvPicPr>
            <p:nvPr/>
          </p:nvPicPr>
          <p:blipFill>
            <a:blip r:embed="rId25">
              <a:extLst/>
            </a:blip>
            <a:stretch>
              <a:fillRect/>
            </a:stretch>
          </p:blipFill>
          <p:spPr>
            <a:xfrm>
              <a:off x="1127409" y="5300235"/>
              <a:ext cx="311789" cy="558202"/>
            </a:xfrm>
            <a:prstGeom prst="rect">
              <a:avLst/>
            </a:prstGeom>
            <a:ln w="12700" cap="flat">
              <a:noFill/>
              <a:miter lim="400000"/>
            </a:ln>
            <a:effectLst/>
          </p:spPr>
        </p:pic>
        <p:pic>
          <p:nvPicPr>
            <p:cNvPr id="4206" name="Image" descr="Image"/>
            <p:cNvPicPr>
              <a:picLocks noChangeAspect="1"/>
            </p:cNvPicPr>
            <p:nvPr/>
          </p:nvPicPr>
          <p:blipFill>
            <a:blip r:embed="rId26">
              <a:extLst/>
            </a:blip>
            <a:stretch>
              <a:fillRect/>
            </a:stretch>
          </p:blipFill>
          <p:spPr>
            <a:xfrm>
              <a:off x="1037346" y="0"/>
              <a:ext cx="460712" cy="593668"/>
            </a:xfrm>
            <a:prstGeom prst="rect">
              <a:avLst/>
            </a:prstGeom>
            <a:ln w="12700" cap="flat">
              <a:noFill/>
              <a:miter lim="400000"/>
            </a:ln>
            <a:effectLst/>
          </p:spPr>
        </p:pic>
        <p:pic>
          <p:nvPicPr>
            <p:cNvPr id="4207" name="Image" descr="Image"/>
            <p:cNvPicPr>
              <a:picLocks noChangeAspect="1"/>
            </p:cNvPicPr>
            <p:nvPr/>
          </p:nvPicPr>
          <p:blipFill>
            <a:blip r:embed="rId27">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raining_Goat"/>
          <p:cNvSpPr txBox="1"/>
          <p:nvPr>
            <p:ph type="title" idx="4294967295"/>
          </p:nvPr>
        </p:nvSpPr>
        <p:spPr>
          <a:xfrm>
            <a:off x="975868" y="-3518208"/>
            <a:ext cx="10464801" cy="3302001"/>
          </a:xfrm>
          <a:prstGeom prst="rect">
            <a:avLst/>
          </a:prstGeom>
        </p:spPr>
        <p:txBody>
          <a:bodyPr/>
          <a:lstStyle/>
          <a:p>
            <a:pPr/>
            <a:r>
              <a:t>Training_Goat</a:t>
            </a:r>
          </a:p>
        </p:txBody>
      </p:sp>
      <p:pic>
        <p:nvPicPr>
          <p:cNvPr id="157" name="Screen Shot 2020-11-01 at 10.39.50 AM.png" descr="Screen Shot 2020-11-01 at 10.39.50 AM.png"/>
          <p:cNvPicPr>
            <a:picLocks noChangeAspect="1"/>
          </p:cNvPicPr>
          <p:nvPr/>
        </p:nvPicPr>
        <p:blipFill>
          <a:blip r:embed="rId3">
            <a:extLst/>
          </a:blip>
          <a:srcRect l="0" t="0" r="0" b="33507"/>
          <a:stretch>
            <a:fillRect/>
          </a:stretch>
        </p:blipFill>
        <p:spPr>
          <a:xfrm>
            <a:off x="31750" y="26665"/>
            <a:ext cx="12941300" cy="6449969"/>
          </a:xfrm>
          <a:prstGeom prst="rect">
            <a:avLst/>
          </a:prstGeom>
          <a:ln w="12700">
            <a:miter lim="400000"/>
          </a:ln>
        </p:spPr>
      </p:pic>
      <p:pic>
        <p:nvPicPr>
          <p:cNvPr id="158" name="Image" descr="Image"/>
          <p:cNvPicPr>
            <a:picLocks noChangeAspect="1"/>
          </p:cNvPicPr>
          <p:nvPr/>
        </p:nvPicPr>
        <p:blipFill>
          <a:blip r:embed="rId4">
            <a:extLst/>
          </a:blip>
          <a:stretch>
            <a:fillRect/>
          </a:stretch>
        </p:blipFill>
        <p:spPr>
          <a:xfrm>
            <a:off x="5580474" y="7740655"/>
            <a:ext cx="1882507" cy="1089972"/>
          </a:xfrm>
          <a:prstGeom prst="rect">
            <a:avLst/>
          </a:prstGeom>
          <a:ln w="12700">
            <a:miter lim="400000"/>
          </a:ln>
        </p:spPr>
      </p:pic>
      <p:pic>
        <p:nvPicPr>
          <p:cNvPr id="159" name="Image" descr="Image"/>
          <p:cNvPicPr>
            <a:picLocks noChangeAspect="1"/>
          </p:cNvPicPr>
          <p:nvPr/>
        </p:nvPicPr>
        <p:blipFill>
          <a:blip r:embed="rId5">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1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21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21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260" name="Group"/>
          <p:cNvGrpSpPr/>
          <p:nvPr/>
        </p:nvGrpSpPr>
        <p:grpSpPr>
          <a:xfrm>
            <a:off x="143751" y="171451"/>
            <a:ext cx="1270001" cy="9410697"/>
            <a:chOff x="0" y="0"/>
            <a:chExt cx="1270000" cy="9410696"/>
          </a:xfrm>
        </p:grpSpPr>
        <p:grpSp>
          <p:nvGrpSpPr>
            <p:cNvPr id="4219" name="Group"/>
            <p:cNvGrpSpPr/>
            <p:nvPr/>
          </p:nvGrpSpPr>
          <p:grpSpPr>
            <a:xfrm flipH="1">
              <a:off x="0" y="0"/>
              <a:ext cx="1270000" cy="1270000"/>
              <a:chOff x="0" y="0"/>
              <a:chExt cx="1270000" cy="1270000"/>
            </a:xfrm>
          </p:grpSpPr>
          <p:sp>
            <p:nvSpPr>
              <p:cNvPr id="42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18" name="Group"/>
              <p:cNvGrpSpPr/>
              <p:nvPr/>
            </p:nvGrpSpPr>
            <p:grpSpPr>
              <a:xfrm>
                <a:off x="46001" y="46001"/>
                <a:ext cx="1177998" cy="1177998"/>
                <a:chOff x="0" y="0"/>
                <a:chExt cx="1177997" cy="1177997"/>
              </a:xfrm>
            </p:grpSpPr>
            <p:pic>
              <p:nvPicPr>
                <p:cNvPr id="421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21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222" name="Group"/>
            <p:cNvGrpSpPr/>
            <p:nvPr/>
          </p:nvGrpSpPr>
          <p:grpSpPr>
            <a:xfrm flipH="1">
              <a:off x="0" y="6776780"/>
              <a:ext cx="1270000" cy="1270001"/>
              <a:chOff x="0" y="0"/>
              <a:chExt cx="1270000" cy="1270000"/>
            </a:xfrm>
          </p:grpSpPr>
          <p:sp>
            <p:nvSpPr>
              <p:cNvPr id="42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22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225" name="Group"/>
            <p:cNvGrpSpPr/>
            <p:nvPr/>
          </p:nvGrpSpPr>
          <p:grpSpPr>
            <a:xfrm flipH="1">
              <a:off x="0" y="8140696"/>
              <a:ext cx="1270000" cy="1270001"/>
              <a:chOff x="0" y="0"/>
              <a:chExt cx="1270000" cy="1270000"/>
            </a:xfrm>
          </p:grpSpPr>
          <p:sp>
            <p:nvSpPr>
              <p:cNvPr id="42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22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235" name="Group"/>
            <p:cNvGrpSpPr/>
            <p:nvPr/>
          </p:nvGrpSpPr>
          <p:grpSpPr>
            <a:xfrm flipH="1">
              <a:off x="0" y="1356782"/>
              <a:ext cx="1270000" cy="1270001"/>
              <a:chOff x="0" y="0"/>
              <a:chExt cx="1270000" cy="1270000"/>
            </a:xfrm>
          </p:grpSpPr>
          <p:sp>
            <p:nvSpPr>
              <p:cNvPr id="42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34" name="Group"/>
              <p:cNvGrpSpPr/>
              <p:nvPr/>
            </p:nvGrpSpPr>
            <p:grpSpPr>
              <a:xfrm flipH="1">
                <a:off x="47625" y="56900"/>
                <a:ext cx="1174751" cy="1156200"/>
                <a:chOff x="0" y="0"/>
                <a:chExt cx="1174749" cy="1156199"/>
              </a:xfrm>
            </p:grpSpPr>
            <p:pic>
              <p:nvPicPr>
                <p:cNvPr id="422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22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22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23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23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23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23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243" name="Group"/>
            <p:cNvGrpSpPr/>
            <p:nvPr/>
          </p:nvGrpSpPr>
          <p:grpSpPr>
            <a:xfrm flipH="1">
              <a:off x="0" y="4057648"/>
              <a:ext cx="1270000" cy="1270001"/>
              <a:chOff x="0" y="0"/>
              <a:chExt cx="1270000" cy="1270000"/>
            </a:xfrm>
          </p:grpSpPr>
          <p:sp>
            <p:nvSpPr>
              <p:cNvPr id="42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42" name="Group"/>
              <p:cNvGrpSpPr/>
              <p:nvPr/>
            </p:nvGrpSpPr>
            <p:grpSpPr>
              <a:xfrm>
                <a:off x="47624" y="74251"/>
                <a:ext cx="1174751" cy="1129000"/>
                <a:chOff x="0" y="0"/>
                <a:chExt cx="1174749" cy="1128998"/>
              </a:xfrm>
            </p:grpSpPr>
            <p:pic>
              <p:nvPicPr>
                <p:cNvPr id="423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23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23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24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24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250" name="Group"/>
            <p:cNvGrpSpPr/>
            <p:nvPr/>
          </p:nvGrpSpPr>
          <p:grpSpPr>
            <a:xfrm flipH="1">
              <a:off x="0" y="5414431"/>
              <a:ext cx="1270000" cy="1270001"/>
              <a:chOff x="0" y="0"/>
              <a:chExt cx="1270000" cy="1270000"/>
            </a:xfrm>
          </p:grpSpPr>
          <p:sp>
            <p:nvSpPr>
              <p:cNvPr id="42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49" name="Group"/>
              <p:cNvGrpSpPr/>
              <p:nvPr/>
            </p:nvGrpSpPr>
            <p:grpSpPr>
              <a:xfrm>
                <a:off x="47625" y="45767"/>
                <a:ext cx="1174751" cy="1178466"/>
                <a:chOff x="0" y="0"/>
                <a:chExt cx="1174750" cy="1178465"/>
              </a:xfrm>
            </p:grpSpPr>
            <p:pic>
              <p:nvPicPr>
                <p:cNvPr id="424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24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24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24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259" name="Group"/>
            <p:cNvGrpSpPr/>
            <p:nvPr/>
          </p:nvGrpSpPr>
          <p:grpSpPr>
            <a:xfrm flipH="1">
              <a:off x="0" y="2713565"/>
              <a:ext cx="1270000" cy="1270001"/>
              <a:chOff x="0" y="0"/>
              <a:chExt cx="1270000" cy="1270000"/>
            </a:xfrm>
          </p:grpSpPr>
          <p:sp>
            <p:nvSpPr>
              <p:cNvPr id="42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58" name="Group"/>
              <p:cNvGrpSpPr/>
              <p:nvPr/>
            </p:nvGrpSpPr>
            <p:grpSpPr>
              <a:xfrm>
                <a:off x="63500" y="30985"/>
                <a:ext cx="1111251" cy="1217225"/>
                <a:chOff x="0" y="0"/>
                <a:chExt cx="1111250" cy="1217223"/>
              </a:xfrm>
            </p:grpSpPr>
            <p:pic>
              <p:nvPicPr>
                <p:cNvPr id="425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25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25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25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25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25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306" name="Group"/>
          <p:cNvGrpSpPr/>
          <p:nvPr/>
        </p:nvGrpSpPr>
        <p:grpSpPr>
          <a:xfrm>
            <a:off x="11578348" y="171451"/>
            <a:ext cx="1270001" cy="9410698"/>
            <a:chOff x="0" y="0"/>
            <a:chExt cx="1270000" cy="9410696"/>
          </a:xfrm>
        </p:grpSpPr>
        <p:grpSp>
          <p:nvGrpSpPr>
            <p:cNvPr id="4265" name="Group"/>
            <p:cNvGrpSpPr/>
            <p:nvPr/>
          </p:nvGrpSpPr>
          <p:grpSpPr>
            <a:xfrm flipH="1">
              <a:off x="0" y="0"/>
              <a:ext cx="1270000" cy="1270000"/>
              <a:chOff x="0" y="0"/>
              <a:chExt cx="1270000" cy="1270000"/>
            </a:xfrm>
          </p:grpSpPr>
          <p:sp>
            <p:nvSpPr>
              <p:cNvPr id="42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64" name="Group"/>
              <p:cNvGrpSpPr/>
              <p:nvPr/>
            </p:nvGrpSpPr>
            <p:grpSpPr>
              <a:xfrm>
                <a:off x="46001" y="46001"/>
                <a:ext cx="1177998" cy="1177998"/>
                <a:chOff x="0" y="0"/>
                <a:chExt cx="1177997" cy="1177997"/>
              </a:xfrm>
            </p:grpSpPr>
            <p:pic>
              <p:nvPicPr>
                <p:cNvPr id="426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26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268" name="Group"/>
            <p:cNvGrpSpPr/>
            <p:nvPr/>
          </p:nvGrpSpPr>
          <p:grpSpPr>
            <a:xfrm flipH="1">
              <a:off x="0" y="6776780"/>
              <a:ext cx="1270000" cy="1270001"/>
              <a:chOff x="0" y="0"/>
              <a:chExt cx="1270000" cy="1270000"/>
            </a:xfrm>
          </p:grpSpPr>
          <p:sp>
            <p:nvSpPr>
              <p:cNvPr id="42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26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271" name="Group"/>
            <p:cNvGrpSpPr/>
            <p:nvPr/>
          </p:nvGrpSpPr>
          <p:grpSpPr>
            <a:xfrm flipH="1">
              <a:off x="0" y="8140696"/>
              <a:ext cx="1270000" cy="1270001"/>
              <a:chOff x="0" y="0"/>
              <a:chExt cx="1270000" cy="1270000"/>
            </a:xfrm>
          </p:grpSpPr>
          <p:sp>
            <p:nvSpPr>
              <p:cNvPr id="42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27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281" name="Group"/>
            <p:cNvGrpSpPr/>
            <p:nvPr/>
          </p:nvGrpSpPr>
          <p:grpSpPr>
            <a:xfrm flipH="1">
              <a:off x="0" y="1356782"/>
              <a:ext cx="1270000" cy="1270001"/>
              <a:chOff x="0" y="0"/>
              <a:chExt cx="1270000" cy="1270000"/>
            </a:xfrm>
          </p:grpSpPr>
          <p:sp>
            <p:nvSpPr>
              <p:cNvPr id="42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80" name="Group"/>
              <p:cNvGrpSpPr/>
              <p:nvPr/>
            </p:nvGrpSpPr>
            <p:grpSpPr>
              <a:xfrm flipH="1">
                <a:off x="47625" y="56900"/>
                <a:ext cx="1174751" cy="1156200"/>
                <a:chOff x="0" y="0"/>
                <a:chExt cx="1174749" cy="1156199"/>
              </a:xfrm>
            </p:grpSpPr>
            <p:pic>
              <p:nvPicPr>
                <p:cNvPr id="427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27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27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27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27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27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27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289" name="Group"/>
            <p:cNvGrpSpPr/>
            <p:nvPr/>
          </p:nvGrpSpPr>
          <p:grpSpPr>
            <a:xfrm flipH="1">
              <a:off x="0" y="4057648"/>
              <a:ext cx="1270000" cy="1270001"/>
              <a:chOff x="0" y="0"/>
              <a:chExt cx="1270000" cy="1270000"/>
            </a:xfrm>
          </p:grpSpPr>
          <p:sp>
            <p:nvSpPr>
              <p:cNvPr id="42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88" name="Group"/>
              <p:cNvGrpSpPr/>
              <p:nvPr/>
            </p:nvGrpSpPr>
            <p:grpSpPr>
              <a:xfrm>
                <a:off x="47624" y="74251"/>
                <a:ext cx="1174751" cy="1129000"/>
                <a:chOff x="0" y="0"/>
                <a:chExt cx="1174749" cy="1128998"/>
              </a:xfrm>
            </p:grpSpPr>
            <p:pic>
              <p:nvPicPr>
                <p:cNvPr id="428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28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28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28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28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296" name="Group"/>
            <p:cNvGrpSpPr/>
            <p:nvPr/>
          </p:nvGrpSpPr>
          <p:grpSpPr>
            <a:xfrm flipH="1">
              <a:off x="0" y="5414431"/>
              <a:ext cx="1270000" cy="1270001"/>
              <a:chOff x="0" y="0"/>
              <a:chExt cx="1270000" cy="1270000"/>
            </a:xfrm>
          </p:grpSpPr>
          <p:sp>
            <p:nvSpPr>
              <p:cNvPr id="42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95" name="Group"/>
              <p:cNvGrpSpPr/>
              <p:nvPr/>
            </p:nvGrpSpPr>
            <p:grpSpPr>
              <a:xfrm>
                <a:off x="47625" y="45767"/>
                <a:ext cx="1174751" cy="1178466"/>
                <a:chOff x="0" y="0"/>
                <a:chExt cx="1174750" cy="1178465"/>
              </a:xfrm>
            </p:grpSpPr>
            <p:pic>
              <p:nvPicPr>
                <p:cNvPr id="429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29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29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29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305" name="Group"/>
            <p:cNvGrpSpPr/>
            <p:nvPr/>
          </p:nvGrpSpPr>
          <p:grpSpPr>
            <a:xfrm flipH="1">
              <a:off x="0" y="2713565"/>
              <a:ext cx="1270000" cy="1270001"/>
              <a:chOff x="0" y="0"/>
              <a:chExt cx="1270000" cy="1270000"/>
            </a:xfrm>
          </p:grpSpPr>
          <p:sp>
            <p:nvSpPr>
              <p:cNvPr id="42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304" name="Group"/>
              <p:cNvGrpSpPr/>
              <p:nvPr/>
            </p:nvGrpSpPr>
            <p:grpSpPr>
              <a:xfrm>
                <a:off x="63500" y="30985"/>
                <a:ext cx="1111251" cy="1217225"/>
                <a:chOff x="0" y="0"/>
                <a:chExt cx="1111250" cy="1217223"/>
              </a:xfrm>
            </p:grpSpPr>
            <p:pic>
              <p:nvPicPr>
                <p:cNvPr id="429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29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30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30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30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30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314" name="Group"/>
          <p:cNvGrpSpPr/>
          <p:nvPr/>
        </p:nvGrpSpPr>
        <p:grpSpPr>
          <a:xfrm>
            <a:off x="3059098" y="8276496"/>
            <a:ext cx="6873904" cy="1268318"/>
            <a:chOff x="0" y="0"/>
            <a:chExt cx="6873902" cy="1268316"/>
          </a:xfrm>
        </p:grpSpPr>
        <p:pic>
          <p:nvPicPr>
            <p:cNvPr id="4307"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4308"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4309"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4310"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4311"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4312"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4313"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4338" name="Group"/>
          <p:cNvGrpSpPr/>
          <p:nvPr/>
        </p:nvGrpSpPr>
        <p:grpSpPr>
          <a:xfrm flipH="1">
            <a:off x="1427669" y="489318"/>
            <a:ext cx="10056516" cy="8739499"/>
            <a:chOff x="0" y="0"/>
            <a:chExt cx="10056514" cy="8739497"/>
          </a:xfrm>
        </p:grpSpPr>
        <p:grpSp>
          <p:nvGrpSpPr>
            <p:cNvPr id="4326" name="Group"/>
            <p:cNvGrpSpPr/>
            <p:nvPr/>
          </p:nvGrpSpPr>
          <p:grpSpPr>
            <a:xfrm>
              <a:off x="0" y="4151479"/>
              <a:ext cx="2066242" cy="2096155"/>
              <a:chOff x="0" y="0"/>
              <a:chExt cx="2066241" cy="2096154"/>
            </a:xfrm>
          </p:grpSpPr>
          <p:pic>
            <p:nvPicPr>
              <p:cNvPr id="4315" name="Image" descr="Image"/>
              <p:cNvPicPr>
                <a:picLocks noChangeAspect="1"/>
              </p:cNvPicPr>
              <p:nvPr/>
            </p:nvPicPr>
            <p:blipFill>
              <a:blip r:embed="rId15">
                <a:extLst/>
              </a:blip>
              <a:stretch>
                <a:fillRect/>
              </a:stretch>
            </p:blipFill>
            <p:spPr>
              <a:xfrm>
                <a:off x="66728" y="0"/>
                <a:ext cx="414260" cy="472005"/>
              </a:xfrm>
              <a:prstGeom prst="rect">
                <a:avLst/>
              </a:prstGeom>
              <a:ln w="12700" cap="flat">
                <a:noFill/>
                <a:miter lim="400000"/>
              </a:ln>
              <a:effectLst/>
            </p:spPr>
          </p:pic>
          <p:grpSp>
            <p:nvGrpSpPr>
              <p:cNvPr id="4325" name="Group"/>
              <p:cNvGrpSpPr/>
              <p:nvPr/>
            </p:nvGrpSpPr>
            <p:grpSpPr>
              <a:xfrm>
                <a:off x="0" y="1054259"/>
                <a:ext cx="2066242" cy="1041896"/>
                <a:chOff x="0" y="0"/>
                <a:chExt cx="2066241" cy="1041894"/>
              </a:xfrm>
            </p:grpSpPr>
            <p:pic>
              <p:nvPicPr>
                <p:cNvPr id="4316" name="Image" descr="Image"/>
                <p:cNvPicPr>
                  <a:picLocks noChangeAspect="1"/>
                </p:cNvPicPr>
                <p:nvPr/>
              </p:nvPicPr>
              <p:blipFill>
                <a:blip r:embed="rId16">
                  <a:extLst/>
                </a:blip>
                <a:stretch>
                  <a:fillRect/>
                </a:stretch>
              </p:blipFill>
              <p:spPr>
                <a:xfrm>
                  <a:off x="1256747" y="528030"/>
                  <a:ext cx="399673" cy="513865"/>
                </a:xfrm>
                <a:prstGeom prst="rect">
                  <a:avLst/>
                </a:prstGeom>
                <a:ln w="12700" cap="flat">
                  <a:noFill/>
                  <a:miter lim="400000"/>
                </a:ln>
                <a:effectLst/>
              </p:spPr>
            </p:pic>
            <p:pic>
              <p:nvPicPr>
                <p:cNvPr id="4317" name="Image" descr="Image"/>
                <p:cNvPicPr>
                  <a:picLocks noChangeAspect="1"/>
                </p:cNvPicPr>
                <p:nvPr/>
              </p:nvPicPr>
              <p:blipFill>
                <a:blip r:embed="rId17">
                  <a:extLst/>
                </a:blip>
                <a:stretch>
                  <a:fillRect/>
                </a:stretch>
              </p:blipFill>
              <p:spPr>
                <a:xfrm>
                  <a:off x="1252378" y="39994"/>
                  <a:ext cx="312746" cy="458693"/>
                </a:xfrm>
                <a:prstGeom prst="rect">
                  <a:avLst/>
                </a:prstGeom>
                <a:ln w="12700" cap="flat">
                  <a:noFill/>
                  <a:miter lim="400000"/>
                </a:ln>
                <a:effectLst/>
              </p:spPr>
            </p:pic>
            <p:pic>
              <p:nvPicPr>
                <p:cNvPr id="4318" name="Image" descr="Image"/>
                <p:cNvPicPr>
                  <a:picLocks noChangeAspect="1"/>
                </p:cNvPicPr>
                <p:nvPr/>
              </p:nvPicPr>
              <p:blipFill>
                <a:blip r:embed="rId18">
                  <a:extLst/>
                </a:blip>
                <a:stretch>
                  <a:fillRect/>
                </a:stretch>
              </p:blipFill>
              <p:spPr>
                <a:xfrm>
                  <a:off x="822483" y="548960"/>
                  <a:ext cx="458363" cy="472005"/>
                </a:xfrm>
                <a:prstGeom prst="rect">
                  <a:avLst/>
                </a:prstGeom>
                <a:ln w="12700" cap="flat">
                  <a:noFill/>
                  <a:miter lim="400000"/>
                </a:ln>
                <a:effectLst/>
              </p:spPr>
            </p:pic>
            <p:pic>
              <p:nvPicPr>
                <p:cNvPr id="4319" name="Image" descr="Image"/>
                <p:cNvPicPr>
                  <a:picLocks noChangeAspect="1"/>
                </p:cNvPicPr>
                <p:nvPr/>
              </p:nvPicPr>
              <p:blipFill>
                <a:blip r:embed="rId19">
                  <a:extLst/>
                </a:blip>
                <a:stretch>
                  <a:fillRect/>
                </a:stretch>
              </p:blipFill>
              <p:spPr>
                <a:xfrm>
                  <a:off x="1749066" y="306995"/>
                  <a:ext cx="317176" cy="436116"/>
                </a:xfrm>
                <a:prstGeom prst="rect">
                  <a:avLst/>
                </a:prstGeom>
                <a:ln w="12700" cap="flat">
                  <a:noFill/>
                  <a:miter lim="400000"/>
                </a:ln>
                <a:effectLst/>
              </p:spPr>
            </p:pic>
            <p:pic>
              <p:nvPicPr>
                <p:cNvPr id="4320" name="Image" descr="Image"/>
                <p:cNvPicPr>
                  <a:picLocks noChangeAspect="1"/>
                </p:cNvPicPr>
                <p:nvPr/>
              </p:nvPicPr>
              <p:blipFill>
                <a:blip r:embed="rId20">
                  <a:extLst/>
                </a:blip>
                <a:stretch>
                  <a:fillRect/>
                </a:stretch>
              </p:blipFill>
              <p:spPr>
                <a:xfrm>
                  <a:off x="0" y="35586"/>
                  <a:ext cx="406317" cy="467510"/>
                </a:xfrm>
                <a:prstGeom prst="rect">
                  <a:avLst/>
                </a:prstGeom>
                <a:ln w="12700" cap="flat">
                  <a:noFill/>
                  <a:miter lim="400000"/>
                </a:ln>
                <a:effectLst/>
              </p:spPr>
            </p:pic>
            <p:pic>
              <p:nvPicPr>
                <p:cNvPr id="4321" name="Image" descr="Image"/>
                <p:cNvPicPr>
                  <a:picLocks noChangeAspect="1"/>
                </p:cNvPicPr>
                <p:nvPr/>
              </p:nvPicPr>
              <p:blipFill>
                <a:blip r:embed="rId21">
                  <a:extLst/>
                </a:blip>
                <a:stretch>
                  <a:fillRect/>
                </a:stretch>
              </p:blipFill>
              <p:spPr>
                <a:xfrm>
                  <a:off x="52053" y="569098"/>
                  <a:ext cx="302210" cy="431729"/>
                </a:xfrm>
                <a:prstGeom prst="rect">
                  <a:avLst/>
                </a:prstGeom>
                <a:ln w="12700" cap="flat">
                  <a:noFill/>
                  <a:miter lim="400000"/>
                </a:ln>
                <a:effectLst/>
              </p:spPr>
            </p:pic>
            <p:pic>
              <p:nvPicPr>
                <p:cNvPr id="4322" name="Image" descr="Image"/>
                <p:cNvPicPr>
                  <a:picLocks noChangeAspect="1"/>
                </p:cNvPicPr>
                <p:nvPr/>
              </p:nvPicPr>
              <p:blipFill>
                <a:blip r:embed="rId22">
                  <a:extLst/>
                </a:blip>
                <a:stretch>
                  <a:fillRect/>
                </a:stretch>
              </p:blipFill>
              <p:spPr>
                <a:xfrm>
                  <a:off x="456968" y="555406"/>
                  <a:ext cx="347438" cy="459114"/>
                </a:xfrm>
                <a:prstGeom prst="rect">
                  <a:avLst/>
                </a:prstGeom>
                <a:ln w="12700" cap="flat">
                  <a:noFill/>
                  <a:miter lim="400000"/>
                </a:ln>
                <a:effectLst/>
              </p:spPr>
            </p:pic>
            <p:pic>
              <p:nvPicPr>
                <p:cNvPr id="4323" name="Image" descr="Image"/>
                <p:cNvPicPr>
                  <a:picLocks noChangeAspect="1"/>
                </p:cNvPicPr>
                <p:nvPr/>
              </p:nvPicPr>
              <p:blipFill>
                <a:blip r:embed="rId23">
                  <a:extLst/>
                </a:blip>
                <a:stretch>
                  <a:fillRect/>
                </a:stretch>
              </p:blipFill>
              <p:spPr>
                <a:xfrm>
                  <a:off x="456968" y="44088"/>
                  <a:ext cx="320630" cy="450505"/>
                </a:xfrm>
                <a:prstGeom prst="rect">
                  <a:avLst/>
                </a:prstGeom>
                <a:ln w="12700" cap="flat">
                  <a:noFill/>
                  <a:miter lim="400000"/>
                </a:ln>
                <a:effectLst/>
              </p:spPr>
            </p:pic>
            <p:pic>
              <p:nvPicPr>
                <p:cNvPr id="4324" name="Image" descr="Image"/>
                <p:cNvPicPr>
                  <a:picLocks noChangeAspect="1"/>
                </p:cNvPicPr>
                <p:nvPr/>
              </p:nvPicPr>
              <p:blipFill>
                <a:blip r:embed="rId24">
                  <a:extLst/>
                </a:blip>
                <a:stretch>
                  <a:fillRect/>
                </a:stretch>
              </p:blipFill>
              <p:spPr>
                <a:xfrm>
                  <a:off x="825024" y="0"/>
                  <a:ext cx="453282" cy="538682"/>
                </a:xfrm>
                <a:prstGeom prst="rect">
                  <a:avLst/>
                </a:prstGeom>
                <a:ln w="12700" cap="flat">
                  <a:noFill/>
                  <a:miter lim="400000"/>
                </a:ln>
                <a:effectLst/>
              </p:spPr>
            </p:pic>
          </p:grpSp>
        </p:grpSp>
        <p:grpSp>
          <p:nvGrpSpPr>
            <p:cNvPr id="4337" name="Group"/>
            <p:cNvGrpSpPr/>
            <p:nvPr/>
          </p:nvGrpSpPr>
          <p:grpSpPr>
            <a:xfrm>
              <a:off x="8546570" y="0"/>
              <a:ext cx="1509945" cy="8739498"/>
              <a:chOff x="0" y="0"/>
              <a:chExt cx="1509944" cy="8739497"/>
            </a:xfrm>
          </p:grpSpPr>
          <p:pic>
            <p:nvPicPr>
              <p:cNvPr id="4327" name="Image" descr="Image"/>
              <p:cNvPicPr>
                <a:picLocks noChangeAspect="1"/>
              </p:cNvPicPr>
              <p:nvPr/>
            </p:nvPicPr>
            <p:blipFill>
              <a:blip r:embed="rId25">
                <a:extLst/>
              </a:blip>
              <a:stretch>
                <a:fillRect/>
              </a:stretch>
            </p:blipFill>
            <p:spPr>
              <a:xfrm>
                <a:off x="1152896" y="2667850"/>
                <a:ext cx="357049" cy="558203"/>
              </a:xfrm>
              <a:prstGeom prst="rect">
                <a:avLst/>
              </a:prstGeom>
              <a:ln w="12700" cap="flat">
                <a:noFill/>
                <a:miter lim="400000"/>
              </a:ln>
              <a:effectLst/>
            </p:spPr>
          </p:pic>
          <p:pic>
            <p:nvPicPr>
              <p:cNvPr id="4328" name="Image" descr="Image"/>
              <p:cNvPicPr>
                <a:picLocks noChangeAspect="1"/>
              </p:cNvPicPr>
              <p:nvPr/>
            </p:nvPicPr>
            <p:blipFill>
              <a:blip r:embed="rId26">
                <a:extLst/>
              </a:blip>
              <a:stretch>
                <a:fillRect/>
              </a:stretch>
            </p:blipFill>
            <p:spPr>
              <a:xfrm>
                <a:off x="1124377" y="4118140"/>
                <a:ext cx="373681" cy="538683"/>
              </a:xfrm>
              <a:prstGeom prst="rect">
                <a:avLst/>
              </a:prstGeom>
              <a:ln w="12700" cap="flat">
                <a:noFill/>
                <a:miter lim="400000"/>
              </a:ln>
              <a:effectLst/>
            </p:spPr>
          </p:pic>
          <p:pic>
            <p:nvPicPr>
              <p:cNvPr id="4329" name="Image" descr="Image"/>
              <p:cNvPicPr>
                <a:picLocks noChangeAspect="1"/>
              </p:cNvPicPr>
              <p:nvPr/>
            </p:nvPicPr>
            <p:blipFill>
              <a:blip r:embed="rId27">
                <a:extLst/>
              </a:blip>
              <a:stretch>
                <a:fillRect/>
              </a:stretch>
            </p:blipFill>
            <p:spPr>
              <a:xfrm>
                <a:off x="532727" y="5282501"/>
                <a:ext cx="429772" cy="593669"/>
              </a:xfrm>
              <a:prstGeom prst="rect">
                <a:avLst/>
              </a:prstGeom>
              <a:ln w="12700" cap="flat">
                <a:noFill/>
                <a:miter lim="400000"/>
              </a:ln>
              <a:effectLst/>
            </p:spPr>
          </p:pic>
          <p:pic>
            <p:nvPicPr>
              <p:cNvPr id="4330" name="Image" descr="Image"/>
              <p:cNvPicPr>
                <a:picLocks noChangeAspect="1"/>
              </p:cNvPicPr>
              <p:nvPr/>
            </p:nvPicPr>
            <p:blipFill>
              <a:blip r:embed="rId28">
                <a:extLst/>
              </a:blip>
              <a:stretch>
                <a:fillRect/>
              </a:stretch>
            </p:blipFill>
            <p:spPr>
              <a:xfrm>
                <a:off x="1089370" y="1461031"/>
                <a:ext cx="387867" cy="551963"/>
              </a:xfrm>
              <a:prstGeom prst="rect">
                <a:avLst/>
              </a:prstGeom>
              <a:ln w="12700" cap="flat">
                <a:noFill/>
                <a:miter lim="400000"/>
              </a:ln>
              <a:effectLst/>
            </p:spPr>
          </p:pic>
          <p:pic>
            <p:nvPicPr>
              <p:cNvPr id="4331" name="Image" descr="Image"/>
              <p:cNvPicPr>
                <a:picLocks noChangeAspect="1"/>
              </p:cNvPicPr>
              <p:nvPr/>
            </p:nvPicPr>
            <p:blipFill>
              <a:blip r:embed="rId29">
                <a:extLst/>
              </a:blip>
              <a:stretch>
                <a:fillRect/>
              </a:stretch>
            </p:blipFill>
            <p:spPr>
              <a:xfrm>
                <a:off x="0" y="5290475"/>
                <a:ext cx="367817" cy="567051"/>
              </a:xfrm>
              <a:prstGeom prst="rect">
                <a:avLst/>
              </a:prstGeom>
              <a:ln w="12700" cap="flat">
                <a:noFill/>
                <a:miter lim="400000"/>
              </a:ln>
              <a:effectLst/>
            </p:spPr>
          </p:pic>
          <p:pic>
            <p:nvPicPr>
              <p:cNvPr id="4332" name="Image" descr="Image"/>
              <p:cNvPicPr>
                <a:picLocks noChangeAspect="1"/>
              </p:cNvPicPr>
              <p:nvPr/>
            </p:nvPicPr>
            <p:blipFill>
              <a:blip r:embed="rId30">
                <a:extLst/>
              </a:blip>
              <a:stretch>
                <a:fillRect/>
              </a:stretch>
            </p:blipFill>
            <p:spPr>
              <a:xfrm>
                <a:off x="1098814" y="6744279"/>
                <a:ext cx="368979" cy="526604"/>
              </a:xfrm>
              <a:prstGeom prst="rect">
                <a:avLst/>
              </a:prstGeom>
              <a:ln w="12700" cap="flat">
                <a:noFill/>
                <a:miter lim="400000"/>
              </a:ln>
              <a:effectLst/>
            </p:spPr>
          </p:pic>
          <p:pic>
            <p:nvPicPr>
              <p:cNvPr id="4333" name="Image" descr="Image"/>
              <p:cNvPicPr>
                <a:picLocks noChangeAspect="1"/>
              </p:cNvPicPr>
              <p:nvPr/>
            </p:nvPicPr>
            <p:blipFill>
              <a:blip r:embed="rId31">
                <a:extLst/>
              </a:blip>
              <a:stretch>
                <a:fillRect/>
              </a:stretch>
            </p:blipFill>
            <p:spPr>
              <a:xfrm>
                <a:off x="1059005" y="8181295"/>
                <a:ext cx="417395" cy="558203"/>
              </a:xfrm>
              <a:prstGeom prst="rect">
                <a:avLst/>
              </a:prstGeom>
              <a:ln w="12700" cap="flat">
                <a:noFill/>
                <a:miter lim="400000"/>
              </a:ln>
              <a:effectLst/>
            </p:spPr>
          </p:pic>
          <p:pic>
            <p:nvPicPr>
              <p:cNvPr id="4334" name="Image" descr="Image"/>
              <p:cNvPicPr>
                <a:picLocks noChangeAspect="1"/>
              </p:cNvPicPr>
              <p:nvPr/>
            </p:nvPicPr>
            <p:blipFill>
              <a:blip r:embed="rId32">
                <a:extLst/>
              </a:blip>
              <a:stretch>
                <a:fillRect/>
              </a:stretch>
            </p:blipFill>
            <p:spPr>
              <a:xfrm>
                <a:off x="1127409" y="5300235"/>
                <a:ext cx="311789" cy="558202"/>
              </a:xfrm>
              <a:prstGeom prst="rect">
                <a:avLst/>
              </a:prstGeom>
              <a:ln w="12700" cap="flat">
                <a:noFill/>
                <a:miter lim="400000"/>
              </a:ln>
              <a:effectLst/>
            </p:spPr>
          </p:pic>
          <p:pic>
            <p:nvPicPr>
              <p:cNvPr id="4335" name="Image" descr="Image"/>
              <p:cNvPicPr>
                <a:picLocks noChangeAspect="1"/>
              </p:cNvPicPr>
              <p:nvPr/>
            </p:nvPicPr>
            <p:blipFill>
              <a:blip r:embed="rId33">
                <a:extLst/>
              </a:blip>
              <a:stretch>
                <a:fillRect/>
              </a:stretch>
            </p:blipFill>
            <p:spPr>
              <a:xfrm>
                <a:off x="1037346" y="0"/>
                <a:ext cx="460712" cy="593668"/>
              </a:xfrm>
              <a:prstGeom prst="rect">
                <a:avLst/>
              </a:prstGeom>
              <a:ln w="12700" cap="flat">
                <a:noFill/>
                <a:miter lim="400000"/>
              </a:ln>
              <a:effectLst/>
            </p:spPr>
          </p:pic>
          <p:pic>
            <p:nvPicPr>
              <p:cNvPr id="4336" name="Image" descr="Image"/>
              <p:cNvPicPr>
                <a:picLocks noChangeAspect="1"/>
              </p:cNvPicPr>
              <p:nvPr/>
            </p:nvPicPr>
            <p:blipFill>
              <a:blip r:embed="rId34">
                <a:extLst/>
              </a:blip>
              <a:stretch>
                <a:fillRect/>
              </a:stretch>
            </p:blipFill>
            <p:spPr>
              <a:xfrm>
                <a:off x="583196" y="2677610"/>
                <a:ext cx="475537" cy="538683"/>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2" name="Div_Size"/>
          <p:cNvSpPr txBox="1"/>
          <p:nvPr>
            <p:ph type="ctrTitle"/>
          </p:nvPr>
        </p:nvSpPr>
        <p:spPr>
          <a:xfrm>
            <a:off x="1270000" y="-3466454"/>
            <a:ext cx="10464800" cy="3302001"/>
          </a:xfrm>
          <a:prstGeom prst="rect">
            <a:avLst/>
          </a:prstGeom>
        </p:spPr>
        <p:txBody>
          <a:bodyPr/>
          <a:lstStyle/>
          <a:p>
            <a:pPr/>
            <a:r>
              <a:t>Div_Size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376" name="Group"/>
          <p:cNvGrpSpPr/>
          <p:nvPr/>
        </p:nvGrpSpPr>
        <p:grpSpPr>
          <a:xfrm flipH="1">
            <a:off x="4622494" y="5168072"/>
            <a:ext cx="3759813" cy="3784863"/>
            <a:chOff x="0" y="0"/>
            <a:chExt cx="3759812" cy="3784862"/>
          </a:xfrm>
        </p:grpSpPr>
        <p:pic>
          <p:nvPicPr>
            <p:cNvPr id="4346"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4347" name="Image" descr="Image"/>
            <p:cNvPicPr>
              <a:picLocks noChangeAspect="1"/>
            </p:cNvPicPr>
            <p:nvPr/>
          </p:nvPicPr>
          <p:blipFill>
            <a:blip r:embed="rId4">
              <a:extLst/>
            </a:blip>
            <a:stretch>
              <a:fillRect/>
            </a:stretch>
          </p:blipFill>
          <p:spPr>
            <a:xfrm>
              <a:off x="3137689" y="1520373"/>
              <a:ext cx="593563" cy="763153"/>
            </a:xfrm>
            <a:prstGeom prst="rect">
              <a:avLst/>
            </a:prstGeom>
            <a:ln w="12700" cap="flat">
              <a:noFill/>
              <a:miter lim="400000"/>
            </a:ln>
            <a:effectLst/>
          </p:spPr>
        </p:pic>
        <p:pic>
          <p:nvPicPr>
            <p:cNvPr id="4348" name="Image" descr="Image"/>
            <p:cNvPicPr>
              <a:picLocks noChangeAspect="1"/>
            </p:cNvPicPr>
            <p:nvPr/>
          </p:nvPicPr>
          <p:blipFill>
            <a:blip r:embed="rId5">
              <a:extLst/>
            </a:blip>
            <a:stretch>
              <a:fillRect/>
            </a:stretch>
          </p:blipFill>
          <p:spPr>
            <a:xfrm>
              <a:off x="659316" y="3115495"/>
              <a:ext cx="542799" cy="645065"/>
            </a:xfrm>
            <a:prstGeom prst="rect">
              <a:avLst/>
            </a:prstGeom>
            <a:ln w="12700" cap="flat">
              <a:noFill/>
              <a:miter lim="400000"/>
            </a:ln>
            <a:effectLst/>
          </p:spPr>
        </p:pic>
        <p:pic>
          <p:nvPicPr>
            <p:cNvPr id="4349"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4350"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4351" name="Image" descr="Image"/>
            <p:cNvPicPr>
              <a:picLocks noChangeAspect="1"/>
            </p:cNvPicPr>
            <p:nvPr/>
          </p:nvPicPr>
          <p:blipFill>
            <a:blip r:embed="rId8">
              <a:extLst/>
            </a:blip>
            <a:stretch>
              <a:fillRect/>
            </a:stretch>
          </p:blipFill>
          <p:spPr>
            <a:xfrm>
              <a:off x="2569700" y="1527691"/>
              <a:ext cx="464466" cy="660969"/>
            </a:xfrm>
            <a:prstGeom prst="rect">
              <a:avLst/>
            </a:prstGeom>
            <a:ln w="12700" cap="flat">
              <a:noFill/>
              <a:miter lim="400000"/>
            </a:ln>
            <a:effectLst/>
          </p:spPr>
        </p:pic>
        <p:pic>
          <p:nvPicPr>
            <p:cNvPr id="4352" name="Image" descr="Image"/>
            <p:cNvPicPr>
              <a:picLocks noChangeAspect="1"/>
            </p:cNvPicPr>
            <p:nvPr/>
          </p:nvPicPr>
          <p:blipFill>
            <a:blip r:embed="rId9">
              <a:extLst/>
            </a:blip>
            <a:stretch>
              <a:fillRect/>
            </a:stretch>
          </p:blipFill>
          <p:spPr>
            <a:xfrm>
              <a:off x="3210266" y="794449"/>
              <a:ext cx="448407" cy="640582"/>
            </a:xfrm>
            <a:prstGeom prst="rect">
              <a:avLst/>
            </a:prstGeom>
            <a:ln w="12700" cap="flat">
              <a:noFill/>
              <a:miter lim="400000"/>
            </a:ln>
            <a:effectLst/>
          </p:spPr>
        </p:pic>
        <p:pic>
          <p:nvPicPr>
            <p:cNvPr id="4353"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4354"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4355" name="Image" descr="Image"/>
            <p:cNvPicPr>
              <a:picLocks noChangeAspect="1"/>
            </p:cNvPicPr>
            <p:nvPr/>
          </p:nvPicPr>
          <p:blipFill>
            <a:blip r:embed="rId12">
              <a:extLst/>
            </a:blip>
            <a:stretch>
              <a:fillRect/>
            </a:stretch>
          </p:blipFill>
          <p:spPr>
            <a:xfrm>
              <a:off x="2537012" y="21663"/>
              <a:ext cx="515515" cy="681215"/>
            </a:xfrm>
            <a:prstGeom prst="rect">
              <a:avLst/>
            </a:prstGeom>
            <a:ln w="12700" cap="flat">
              <a:noFill/>
              <a:miter lim="400000"/>
            </a:ln>
            <a:effectLst/>
          </p:spPr>
        </p:pic>
        <p:pic>
          <p:nvPicPr>
            <p:cNvPr id="4356"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4357"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4358"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4359"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4360"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4361"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4362"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4363"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4364" name="Image" descr="Image"/>
            <p:cNvPicPr>
              <a:picLocks noChangeAspect="1"/>
            </p:cNvPicPr>
            <p:nvPr/>
          </p:nvPicPr>
          <p:blipFill>
            <a:blip r:embed="rId21">
              <a:extLst/>
            </a:blip>
            <a:stretch>
              <a:fillRect/>
            </a:stretch>
          </p:blipFill>
          <p:spPr>
            <a:xfrm>
              <a:off x="2544857" y="780519"/>
              <a:ext cx="499825" cy="668441"/>
            </a:xfrm>
            <a:prstGeom prst="rect">
              <a:avLst/>
            </a:prstGeom>
            <a:ln w="12700" cap="flat">
              <a:noFill/>
              <a:miter lim="400000"/>
            </a:ln>
            <a:effectLst/>
          </p:spPr>
        </p:pic>
        <p:pic>
          <p:nvPicPr>
            <p:cNvPr id="4365"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4366"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4367" name="Image" descr="Image"/>
            <p:cNvPicPr>
              <a:picLocks noChangeAspect="1"/>
            </p:cNvPicPr>
            <p:nvPr/>
          </p:nvPicPr>
          <p:blipFill>
            <a:blip r:embed="rId23">
              <a:extLst/>
            </a:blip>
            <a:stretch>
              <a:fillRect/>
            </a:stretch>
          </p:blipFill>
          <p:spPr>
            <a:xfrm>
              <a:off x="1993979" y="2268463"/>
              <a:ext cx="373364" cy="668441"/>
            </a:xfrm>
            <a:prstGeom prst="rect">
              <a:avLst/>
            </a:prstGeom>
            <a:ln w="12700" cap="flat">
              <a:noFill/>
              <a:miter lim="400000"/>
            </a:ln>
            <a:effectLst/>
          </p:spPr>
        </p:pic>
        <p:pic>
          <p:nvPicPr>
            <p:cNvPr id="4368"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4369"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4370" name="Image" descr="Image"/>
            <p:cNvPicPr>
              <a:picLocks noChangeAspect="1"/>
            </p:cNvPicPr>
            <p:nvPr/>
          </p:nvPicPr>
          <p:blipFill>
            <a:blip r:embed="rId13">
              <a:extLst/>
            </a:blip>
            <a:stretch>
              <a:fillRect/>
            </a:stretch>
          </p:blipFill>
          <p:spPr>
            <a:xfrm>
              <a:off x="0" y="752469"/>
              <a:ext cx="584655" cy="724542"/>
            </a:xfrm>
            <a:prstGeom prst="rect">
              <a:avLst/>
            </a:prstGeom>
            <a:ln w="12700" cap="flat">
              <a:noFill/>
              <a:miter lim="400000"/>
            </a:ln>
            <a:effectLst/>
          </p:spPr>
        </p:pic>
        <p:pic>
          <p:nvPicPr>
            <p:cNvPr id="4371"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4372" name="Image" descr="Image"/>
            <p:cNvPicPr>
              <a:picLocks noChangeAspect="1"/>
            </p:cNvPicPr>
            <p:nvPr/>
          </p:nvPicPr>
          <p:blipFill>
            <a:blip r:embed="rId27">
              <a:extLst/>
            </a:blip>
            <a:stretch>
              <a:fillRect/>
            </a:stretch>
          </p:blipFill>
          <p:spPr>
            <a:xfrm>
              <a:off x="3172172" y="2268463"/>
              <a:ext cx="587641" cy="668441"/>
            </a:xfrm>
            <a:prstGeom prst="rect">
              <a:avLst/>
            </a:prstGeom>
            <a:ln w="12700" cap="flat">
              <a:noFill/>
              <a:miter lim="400000"/>
            </a:ln>
            <a:effectLst/>
          </p:spPr>
        </p:pic>
        <p:pic>
          <p:nvPicPr>
            <p:cNvPr id="4373" name="Image" descr="Image"/>
            <p:cNvPicPr>
              <a:picLocks noChangeAspect="1"/>
            </p:cNvPicPr>
            <p:nvPr/>
          </p:nvPicPr>
          <p:blipFill>
            <a:blip r:embed="rId28">
              <a:extLst/>
            </a:blip>
            <a:stretch>
              <a:fillRect/>
            </a:stretch>
          </p:blipFill>
          <p:spPr>
            <a:xfrm>
              <a:off x="3210266" y="3117491"/>
              <a:ext cx="534390" cy="605352"/>
            </a:xfrm>
            <a:prstGeom prst="rect">
              <a:avLst/>
            </a:prstGeom>
            <a:ln w="12700" cap="flat">
              <a:noFill/>
              <a:miter lim="400000"/>
            </a:ln>
            <a:effectLst/>
          </p:spPr>
        </p:pic>
        <p:pic>
          <p:nvPicPr>
            <p:cNvPr id="4374"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4375" name="Image" descr="Image"/>
            <p:cNvPicPr>
              <a:picLocks noChangeAspect="1"/>
            </p:cNvPicPr>
            <p:nvPr/>
          </p:nvPicPr>
          <p:blipFill>
            <a:blip r:embed="rId29">
              <a:extLst/>
            </a:blip>
            <a:stretch>
              <a:fillRect/>
            </a:stretch>
          </p:blipFill>
          <p:spPr>
            <a:xfrm>
              <a:off x="2087" y="28050"/>
              <a:ext cx="535211" cy="668440"/>
            </a:xfrm>
            <a:prstGeom prst="rect">
              <a:avLst/>
            </a:prstGeom>
            <a:ln w="12700" cap="flat">
              <a:noFill/>
              <a:miter lim="400000"/>
            </a:ln>
            <a:effectLst/>
          </p:spPr>
        </p:pic>
      </p:grpSp>
      <p:pic>
        <p:nvPicPr>
          <p:cNvPr id="4377"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437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37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425" name="Group"/>
          <p:cNvGrpSpPr/>
          <p:nvPr/>
        </p:nvGrpSpPr>
        <p:grpSpPr>
          <a:xfrm>
            <a:off x="143751" y="171451"/>
            <a:ext cx="1270001" cy="9410697"/>
            <a:chOff x="0" y="0"/>
            <a:chExt cx="1270000" cy="9410696"/>
          </a:xfrm>
        </p:grpSpPr>
        <p:grpSp>
          <p:nvGrpSpPr>
            <p:cNvPr id="4384" name="Group"/>
            <p:cNvGrpSpPr/>
            <p:nvPr/>
          </p:nvGrpSpPr>
          <p:grpSpPr>
            <a:xfrm flipH="1">
              <a:off x="0" y="0"/>
              <a:ext cx="1270000" cy="1270000"/>
              <a:chOff x="0" y="0"/>
              <a:chExt cx="1270000" cy="1270000"/>
            </a:xfrm>
          </p:grpSpPr>
          <p:sp>
            <p:nvSpPr>
              <p:cNvPr id="43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383" name="Group"/>
              <p:cNvGrpSpPr/>
              <p:nvPr/>
            </p:nvGrpSpPr>
            <p:grpSpPr>
              <a:xfrm>
                <a:off x="46001" y="46001"/>
                <a:ext cx="1177998" cy="1177998"/>
                <a:chOff x="0" y="0"/>
                <a:chExt cx="1177997" cy="1177997"/>
              </a:xfrm>
            </p:grpSpPr>
            <p:pic>
              <p:nvPicPr>
                <p:cNvPr id="4381"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4382"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4387" name="Group"/>
            <p:cNvGrpSpPr/>
            <p:nvPr/>
          </p:nvGrpSpPr>
          <p:grpSpPr>
            <a:xfrm flipH="1">
              <a:off x="0" y="6776780"/>
              <a:ext cx="1270000" cy="1270001"/>
              <a:chOff x="0" y="0"/>
              <a:chExt cx="1270000" cy="1270000"/>
            </a:xfrm>
          </p:grpSpPr>
          <p:sp>
            <p:nvSpPr>
              <p:cNvPr id="43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386"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4390" name="Group"/>
            <p:cNvGrpSpPr/>
            <p:nvPr/>
          </p:nvGrpSpPr>
          <p:grpSpPr>
            <a:xfrm flipH="1">
              <a:off x="0" y="8140696"/>
              <a:ext cx="1270000" cy="1270001"/>
              <a:chOff x="0" y="0"/>
              <a:chExt cx="1270000" cy="1270000"/>
            </a:xfrm>
          </p:grpSpPr>
          <p:sp>
            <p:nvSpPr>
              <p:cNvPr id="43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389"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4400" name="Group"/>
            <p:cNvGrpSpPr/>
            <p:nvPr/>
          </p:nvGrpSpPr>
          <p:grpSpPr>
            <a:xfrm flipH="1">
              <a:off x="0" y="1356782"/>
              <a:ext cx="1270000" cy="1270001"/>
              <a:chOff x="0" y="0"/>
              <a:chExt cx="1270000" cy="1270000"/>
            </a:xfrm>
          </p:grpSpPr>
          <p:sp>
            <p:nvSpPr>
              <p:cNvPr id="43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399" name="Group"/>
              <p:cNvGrpSpPr/>
              <p:nvPr/>
            </p:nvGrpSpPr>
            <p:grpSpPr>
              <a:xfrm flipH="1">
                <a:off x="47625" y="56900"/>
                <a:ext cx="1174751" cy="1156200"/>
                <a:chOff x="0" y="0"/>
                <a:chExt cx="1174749" cy="1156199"/>
              </a:xfrm>
            </p:grpSpPr>
            <p:pic>
              <p:nvPicPr>
                <p:cNvPr id="4392"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4393"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4394"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4395"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4396"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4397"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4398"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4408" name="Group"/>
            <p:cNvGrpSpPr/>
            <p:nvPr/>
          </p:nvGrpSpPr>
          <p:grpSpPr>
            <a:xfrm flipH="1">
              <a:off x="0" y="4057648"/>
              <a:ext cx="1270000" cy="1270001"/>
              <a:chOff x="0" y="0"/>
              <a:chExt cx="1270000" cy="1270000"/>
            </a:xfrm>
          </p:grpSpPr>
          <p:sp>
            <p:nvSpPr>
              <p:cNvPr id="44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07" name="Group"/>
              <p:cNvGrpSpPr/>
              <p:nvPr/>
            </p:nvGrpSpPr>
            <p:grpSpPr>
              <a:xfrm>
                <a:off x="47624" y="74251"/>
                <a:ext cx="1174751" cy="1129000"/>
                <a:chOff x="0" y="0"/>
                <a:chExt cx="1174749" cy="1128998"/>
              </a:xfrm>
            </p:grpSpPr>
            <p:pic>
              <p:nvPicPr>
                <p:cNvPr id="4402"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4403"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4404"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4405"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4406"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4415" name="Group"/>
            <p:cNvGrpSpPr/>
            <p:nvPr/>
          </p:nvGrpSpPr>
          <p:grpSpPr>
            <a:xfrm flipH="1">
              <a:off x="0" y="5414431"/>
              <a:ext cx="1270000" cy="1270001"/>
              <a:chOff x="0" y="0"/>
              <a:chExt cx="1270000" cy="1270000"/>
            </a:xfrm>
          </p:grpSpPr>
          <p:sp>
            <p:nvSpPr>
              <p:cNvPr id="44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14" name="Group"/>
              <p:cNvGrpSpPr/>
              <p:nvPr/>
            </p:nvGrpSpPr>
            <p:grpSpPr>
              <a:xfrm>
                <a:off x="47625" y="45767"/>
                <a:ext cx="1174751" cy="1178466"/>
                <a:chOff x="0" y="0"/>
                <a:chExt cx="1174750" cy="1178465"/>
              </a:xfrm>
            </p:grpSpPr>
            <p:pic>
              <p:nvPicPr>
                <p:cNvPr id="4410"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4411"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4412"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4413"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4424" name="Group"/>
            <p:cNvGrpSpPr/>
            <p:nvPr/>
          </p:nvGrpSpPr>
          <p:grpSpPr>
            <a:xfrm flipH="1">
              <a:off x="0" y="2713565"/>
              <a:ext cx="1270000" cy="1270001"/>
              <a:chOff x="0" y="0"/>
              <a:chExt cx="1270000" cy="1270000"/>
            </a:xfrm>
          </p:grpSpPr>
          <p:sp>
            <p:nvSpPr>
              <p:cNvPr id="44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23" name="Group"/>
              <p:cNvGrpSpPr/>
              <p:nvPr/>
            </p:nvGrpSpPr>
            <p:grpSpPr>
              <a:xfrm>
                <a:off x="63500" y="30985"/>
                <a:ext cx="1111251" cy="1217225"/>
                <a:chOff x="0" y="0"/>
                <a:chExt cx="1111250" cy="1217223"/>
              </a:xfrm>
            </p:grpSpPr>
            <p:pic>
              <p:nvPicPr>
                <p:cNvPr id="4417"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4418"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4419"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4420"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4421"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4422"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471" name="Group"/>
          <p:cNvGrpSpPr/>
          <p:nvPr/>
        </p:nvGrpSpPr>
        <p:grpSpPr>
          <a:xfrm>
            <a:off x="11578348" y="171451"/>
            <a:ext cx="1270001" cy="9410698"/>
            <a:chOff x="0" y="0"/>
            <a:chExt cx="1270000" cy="9410696"/>
          </a:xfrm>
        </p:grpSpPr>
        <p:grpSp>
          <p:nvGrpSpPr>
            <p:cNvPr id="4430" name="Group"/>
            <p:cNvGrpSpPr/>
            <p:nvPr/>
          </p:nvGrpSpPr>
          <p:grpSpPr>
            <a:xfrm flipH="1">
              <a:off x="0" y="0"/>
              <a:ext cx="1270000" cy="1270000"/>
              <a:chOff x="0" y="0"/>
              <a:chExt cx="1270000" cy="1270000"/>
            </a:xfrm>
          </p:grpSpPr>
          <p:sp>
            <p:nvSpPr>
              <p:cNvPr id="44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29" name="Group"/>
              <p:cNvGrpSpPr/>
              <p:nvPr/>
            </p:nvGrpSpPr>
            <p:grpSpPr>
              <a:xfrm>
                <a:off x="46001" y="46001"/>
                <a:ext cx="1177998" cy="1177998"/>
                <a:chOff x="0" y="0"/>
                <a:chExt cx="1177997" cy="1177997"/>
              </a:xfrm>
            </p:grpSpPr>
            <p:pic>
              <p:nvPicPr>
                <p:cNvPr id="4427"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4428"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4433" name="Group"/>
            <p:cNvGrpSpPr/>
            <p:nvPr/>
          </p:nvGrpSpPr>
          <p:grpSpPr>
            <a:xfrm flipH="1">
              <a:off x="0" y="6776780"/>
              <a:ext cx="1270000" cy="1270001"/>
              <a:chOff x="0" y="0"/>
              <a:chExt cx="1270000" cy="1270000"/>
            </a:xfrm>
          </p:grpSpPr>
          <p:sp>
            <p:nvSpPr>
              <p:cNvPr id="44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432"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4436" name="Group"/>
            <p:cNvGrpSpPr/>
            <p:nvPr/>
          </p:nvGrpSpPr>
          <p:grpSpPr>
            <a:xfrm flipH="1">
              <a:off x="0" y="8140696"/>
              <a:ext cx="1270000" cy="1270001"/>
              <a:chOff x="0" y="0"/>
              <a:chExt cx="1270000" cy="1270000"/>
            </a:xfrm>
          </p:grpSpPr>
          <p:sp>
            <p:nvSpPr>
              <p:cNvPr id="44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435"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4446" name="Group"/>
            <p:cNvGrpSpPr/>
            <p:nvPr/>
          </p:nvGrpSpPr>
          <p:grpSpPr>
            <a:xfrm flipH="1">
              <a:off x="0" y="1356782"/>
              <a:ext cx="1270000" cy="1270001"/>
              <a:chOff x="0" y="0"/>
              <a:chExt cx="1270000" cy="1270000"/>
            </a:xfrm>
          </p:grpSpPr>
          <p:sp>
            <p:nvSpPr>
              <p:cNvPr id="44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45" name="Group"/>
              <p:cNvGrpSpPr/>
              <p:nvPr/>
            </p:nvGrpSpPr>
            <p:grpSpPr>
              <a:xfrm flipH="1">
                <a:off x="47625" y="56900"/>
                <a:ext cx="1174751" cy="1156200"/>
                <a:chOff x="0" y="0"/>
                <a:chExt cx="1174749" cy="1156199"/>
              </a:xfrm>
            </p:grpSpPr>
            <p:pic>
              <p:nvPicPr>
                <p:cNvPr id="4438"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4439"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4440"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4441"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4442"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4443"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4444"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4454" name="Group"/>
            <p:cNvGrpSpPr/>
            <p:nvPr/>
          </p:nvGrpSpPr>
          <p:grpSpPr>
            <a:xfrm flipH="1">
              <a:off x="0" y="4057648"/>
              <a:ext cx="1270000" cy="1270001"/>
              <a:chOff x="0" y="0"/>
              <a:chExt cx="1270000" cy="1270000"/>
            </a:xfrm>
          </p:grpSpPr>
          <p:sp>
            <p:nvSpPr>
              <p:cNvPr id="44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53" name="Group"/>
              <p:cNvGrpSpPr/>
              <p:nvPr/>
            </p:nvGrpSpPr>
            <p:grpSpPr>
              <a:xfrm>
                <a:off x="47624" y="74251"/>
                <a:ext cx="1174751" cy="1129000"/>
                <a:chOff x="0" y="0"/>
                <a:chExt cx="1174749" cy="1128998"/>
              </a:xfrm>
            </p:grpSpPr>
            <p:pic>
              <p:nvPicPr>
                <p:cNvPr id="4448"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4449"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4450"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4451"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4452"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4461" name="Group"/>
            <p:cNvGrpSpPr/>
            <p:nvPr/>
          </p:nvGrpSpPr>
          <p:grpSpPr>
            <a:xfrm flipH="1">
              <a:off x="0" y="5414431"/>
              <a:ext cx="1270000" cy="1270001"/>
              <a:chOff x="0" y="0"/>
              <a:chExt cx="1270000" cy="1270000"/>
            </a:xfrm>
          </p:grpSpPr>
          <p:sp>
            <p:nvSpPr>
              <p:cNvPr id="44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60" name="Group"/>
              <p:cNvGrpSpPr/>
              <p:nvPr/>
            </p:nvGrpSpPr>
            <p:grpSpPr>
              <a:xfrm>
                <a:off x="47625" y="45767"/>
                <a:ext cx="1174751" cy="1178466"/>
                <a:chOff x="0" y="0"/>
                <a:chExt cx="1174750" cy="1178465"/>
              </a:xfrm>
            </p:grpSpPr>
            <p:pic>
              <p:nvPicPr>
                <p:cNvPr id="4456"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4457"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4458"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4459"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4470" name="Group"/>
            <p:cNvGrpSpPr/>
            <p:nvPr/>
          </p:nvGrpSpPr>
          <p:grpSpPr>
            <a:xfrm flipH="1">
              <a:off x="0" y="2713565"/>
              <a:ext cx="1270000" cy="1270001"/>
              <a:chOff x="0" y="0"/>
              <a:chExt cx="1270000" cy="1270000"/>
            </a:xfrm>
          </p:grpSpPr>
          <p:sp>
            <p:nvSpPr>
              <p:cNvPr id="44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69" name="Group"/>
              <p:cNvGrpSpPr/>
              <p:nvPr/>
            </p:nvGrpSpPr>
            <p:grpSpPr>
              <a:xfrm>
                <a:off x="63500" y="30985"/>
                <a:ext cx="1111251" cy="1217225"/>
                <a:chOff x="0" y="0"/>
                <a:chExt cx="1111250" cy="1217223"/>
              </a:xfrm>
            </p:grpSpPr>
            <p:pic>
              <p:nvPicPr>
                <p:cNvPr id="4463"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4464"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4465"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4466"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4467"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4468"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7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47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47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523" name="Group"/>
          <p:cNvGrpSpPr/>
          <p:nvPr/>
        </p:nvGrpSpPr>
        <p:grpSpPr>
          <a:xfrm>
            <a:off x="143751" y="171451"/>
            <a:ext cx="1270001" cy="9410697"/>
            <a:chOff x="0" y="0"/>
            <a:chExt cx="1270000" cy="9410696"/>
          </a:xfrm>
        </p:grpSpPr>
        <p:grpSp>
          <p:nvGrpSpPr>
            <p:cNvPr id="4482" name="Group"/>
            <p:cNvGrpSpPr/>
            <p:nvPr/>
          </p:nvGrpSpPr>
          <p:grpSpPr>
            <a:xfrm flipH="1">
              <a:off x="0" y="0"/>
              <a:ext cx="1270000" cy="1270000"/>
              <a:chOff x="0" y="0"/>
              <a:chExt cx="1270000" cy="1270000"/>
            </a:xfrm>
          </p:grpSpPr>
          <p:sp>
            <p:nvSpPr>
              <p:cNvPr id="44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81" name="Group"/>
              <p:cNvGrpSpPr/>
              <p:nvPr/>
            </p:nvGrpSpPr>
            <p:grpSpPr>
              <a:xfrm>
                <a:off x="46001" y="46001"/>
                <a:ext cx="1177998" cy="1177998"/>
                <a:chOff x="0" y="0"/>
                <a:chExt cx="1177997" cy="1177997"/>
              </a:xfrm>
            </p:grpSpPr>
            <p:pic>
              <p:nvPicPr>
                <p:cNvPr id="447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48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485" name="Group"/>
            <p:cNvGrpSpPr/>
            <p:nvPr/>
          </p:nvGrpSpPr>
          <p:grpSpPr>
            <a:xfrm flipH="1">
              <a:off x="0" y="6776780"/>
              <a:ext cx="1270000" cy="1270001"/>
              <a:chOff x="0" y="0"/>
              <a:chExt cx="1270000" cy="1270000"/>
            </a:xfrm>
          </p:grpSpPr>
          <p:sp>
            <p:nvSpPr>
              <p:cNvPr id="44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48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488" name="Group"/>
            <p:cNvGrpSpPr/>
            <p:nvPr/>
          </p:nvGrpSpPr>
          <p:grpSpPr>
            <a:xfrm flipH="1">
              <a:off x="0" y="8140696"/>
              <a:ext cx="1270000" cy="1270001"/>
              <a:chOff x="0" y="0"/>
              <a:chExt cx="1270000" cy="1270000"/>
            </a:xfrm>
          </p:grpSpPr>
          <p:sp>
            <p:nvSpPr>
              <p:cNvPr id="44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48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498" name="Group"/>
            <p:cNvGrpSpPr/>
            <p:nvPr/>
          </p:nvGrpSpPr>
          <p:grpSpPr>
            <a:xfrm flipH="1">
              <a:off x="0" y="1356782"/>
              <a:ext cx="1270000" cy="1270001"/>
              <a:chOff x="0" y="0"/>
              <a:chExt cx="1270000" cy="1270000"/>
            </a:xfrm>
          </p:grpSpPr>
          <p:sp>
            <p:nvSpPr>
              <p:cNvPr id="44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97" name="Group"/>
              <p:cNvGrpSpPr/>
              <p:nvPr/>
            </p:nvGrpSpPr>
            <p:grpSpPr>
              <a:xfrm flipH="1">
                <a:off x="47625" y="56900"/>
                <a:ext cx="1174751" cy="1156200"/>
                <a:chOff x="0" y="0"/>
                <a:chExt cx="1174749" cy="1156199"/>
              </a:xfrm>
            </p:grpSpPr>
            <p:pic>
              <p:nvPicPr>
                <p:cNvPr id="449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49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49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49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49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49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49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506" name="Group"/>
            <p:cNvGrpSpPr/>
            <p:nvPr/>
          </p:nvGrpSpPr>
          <p:grpSpPr>
            <a:xfrm flipH="1">
              <a:off x="0" y="4057648"/>
              <a:ext cx="1270000" cy="1270001"/>
              <a:chOff x="0" y="0"/>
              <a:chExt cx="1270000" cy="1270000"/>
            </a:xfrm>
          </p:grpSpPr>
          <p:sp>
            <p:nvSpPr>
              <p:cNvPr id="44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05" name="Group"/>
              <p:cNvGrpSpPr/>
              <p:nvPr/>
            </p:nvGrpSpPr>
            <p:grpSpPr>
              <a:xfrm>
                <a:off x="47624" y="74251"/>
                <a:ext cx="1174751" cy="1129000"/>
                <a:chOff x="0" y="0"/>
                <a:chExt cx="1174749" cy="1128998"/>
              </a:xfrm>
            </p:grpSpPr>
            <p:pic>
              <p:nvPicPr>
                <p:cNvPr id="450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50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50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50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50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513" name="Group"/>
            <p:cNvGrpSpPr/>
            <p:nvPr/>
          </p:nvGrpSpPr>
          <p:grpSpPr>
            <a:xfrm flipH="1">
              <a:off x="0" y="5414431"/>
              <a:ext cx="1270000" cy="1270001"/>
              <a:chOff x="0" y="0"/>
              <a:chExt cx="1270000" cy="1270000"/>
            </a:xfrm>
          </p:grpSpPr>
          <p:sp>
            <p:nvSpPr>
              <p:cNvPr id="45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12" name="Group"/>
              <p:cNvGrpSpPr/>
              <p:nvPr/>
            </p:nvGrpSpPr>
            <p:grpSpPr>
              <a:xfrm>
                <a:off x="47625" y="45767"/>
                <a:ext cx="1174751" cy="1178466"/>
                <a:chOff x="0" y="0"/>
                <a:chExt cx="1174750" cy="1178465"/>
              </a:xfrm>
            </p:grpSpPr>
            <p:pic>
              <p:nvPicPr>
                <p:cNvPr id="450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50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51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51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522" name="Group"/>
            <p:cNvGrpSpPr/>
            <p:nvPr/>
          </p:nvGrpSpPr>
          <p:grpSpPr>
            <a:xfrm flipH="1">
              <a:off x="0" y="2713565"/>
              <a:ext cx="1270000" cy="1270001"/>
              <a:chOff x="0" y="0"/>
              <a:chExt cx="1270000" cy="1270000"/>
            </a:xfrm>
          </p:grpSpPr>
          <p:sp>
            <p:nvSpPr>
              <p:cNvPr id="45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21" name="Group"/>
              <p:cNvGrpSpPr/>
              <p:nvPr/>
            </p:nvGrpSpPr>
            <p:grpSpPr>
              <a:xfrm>
                <a:off x="63500" y="30985"/>
                <a:ext cx="1111251" cy="1217225"/>
                <a:chOff x="0" y="0"/>
                <a:chExt cx="1111250" cy="1217223"/>
              </a:xfrm>
            </p:grpSpPr>
            <p:pic>
              <p:nvPicPr>
                <p:cNvPr id="451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51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51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51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51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52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569" name="Group"/>
          <p:cNvGrpSpPr/>
          <p:nvPr/>
        </p:nvGrpSpPr>
        <p:grpSpPr>
          <a:xfrm>
            <a:off x="11578348" y="171451"/>
            <a:ext cx="1270001" cy="9410698"/>
            <a:chOff x="0" y="0"/>
            <a:chExt cx="1270000" cy="9410696"/>
          </a:xfrm>
        </p:grpSpPr>
        <p:grpSp>
          <p:nvGrpSpPr>
            <p:cNvPr id="4528" name="Group"/>
            <p:cNvGrpSpPr/>
            <p:nvPr/>
          </p:nvGrpSpPr>
          <p:grpSpPr>
            <a:xfrm flipH="1">
              <a:off x="0" y="0"/>
              <a:ext cx="1270000" cy="1270000"/>
              <a:chOff x="0" y="0"/>
              <a:chExt cx="1270000" cy="1270000"/>
            </a:xfrm>
          </p:grpSpPr>
          <p:sp>
            <p:nvSpPr>
              <p:cNvPr id="45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27" name="Group"/>
              <p:cNvGrpSpPr/>
              <p:nvPr/>
            </p:nvGrpSpPr>
            <p:grpSpPr>
              <a:xfrm>
                <a:off x="46001" y="46001"/>
                <a:ext cx="1177998" cy="1177998"/>
                <a:chOff x="0" y="0"/>
                <a:chExt cx="1177997" cy="1177997"/>
              </a:xfrm>
            </p:grpSpPr>
            <p:pic>
              <p:nvPicPr>
                <p:cNvPr id="452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52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531" name="Group"/>
            <p:cNvGrpSpPr/>
            <p:nvPr/>
          </p:nvGrpSpPr>
          <p:grpSpPr>
            <a:xfrm flipH="1">
              <a:off x="0" y="6776780"/>
              <a:ext cx="1270000" cy="1270001"/>
              <a:chOff x="0" y="0"/>
              <a:chExt cx="1270000" cy="1270000"/>
            </a:xfrm>
          </p:grpSpPr>
          <p:sp>
            <p:nvSpPr>
              <p:cNvPr id="45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53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534" name="Group"/>
            <p:cNvGrpSpPr/>
            <p:nvPr/>
          </p:nvGrpSpPr>
          <p:grpSpPr>
            <a:xfrm flipH="1">
              <a:off x="0" y="8140696"/>
              <a:ext cx="1270000" cy="1270001"/>
              <a:chOff x="0" y="0"/>
              <a:chExt cx="1270000" cy="1270000"/>
            </a:xfrm>
          </p:grpSpPr>
          <p:sp>
            <p:nvSpPr>
              <p:cNvPr id="45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53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544" name="Group"/>
            <p:cNvGrpSpPr/>
            <p:nvPr/>
          </p:nvGrpSpPr>
          <p:grpSpPr>
            <a:xfrm flipH="1">
              <a:off x="0" y="1356782"/>
              <a:ext cx="1270000" cy="1270001"/>
              <a:chOff x="0" y="0"/>
              <a:chExt cx="1270000" cy="1270000"/>
            </a:xfrm>
          </p:grpSpPr>
          <p:sp>
            <p:nvSpPr>
              <p:cNvPr id="45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43" name="Group"/>
              <p:cNvGrpSpPr/>
              <p:nvPr/>
            </p:nvGrpSpPr>
            <p:grpSpPr>
              <a:xfrm flipH="1">
                <a:off x="47625" y="56900"/>
                <a:ext cx="1174751" cy="1156200"/>
                <a:chOff x="0" y="0"/>
                <a:chExt cx="1174749" cy="1156199"/>
              </a:xfrm>
            </p:grpSpPr>
            <p:pic>
              <p:nvPicPr>
                <p:cNvPr id="453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53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53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53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54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54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54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552" name="Group"/>
            <p:cNvGrpSpPr/>
            <p:nvPr/>
          </p:nvGrpSpPr>
          <p:grpSpPr>
            <a:xfrm flipH="1">
              <a:off x="0" y="4057648"/>
              <a:ext cx="1270000" cy="1270001"/>
              <a:chOff x="0" y="0"/>
              <a:chExt cx="1270000" cy="1270000"/>
            </a:xfrm>
          </p:grpSpPr>
          <p:sp>
            <p:nvSpPr>
              <p:cNvPr id="45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51" name="Group"/>
              <p:cNvGrpSpPr/>
              <p:nvPr/>
            </p:nvGrpSpPr>
            <p:grpSpPr>
              <a:xfrm>
                <a:off x="47624" y="74251"/>
                <a:ext cx="1174751" cy="1129000"/>
                <a:chOff x="0" y="0"/>
                <a:chExt cx="1174749" cy="1128998"/>
              </a:xfrm>
            </p:grpSpPr>
            <p:pic>
              <p:nvPicPr>
                <p:cNvPr id="454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54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54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54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55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559" name="Group"/>
            <p:cNvGrpSpPr/>
            <p:nvPr/>
          </p:nvGrpSpPr>
          <p:grpSpPr>
            <a:xfrm flipH="1">
              <a:off x="0" y="5414431"/>
              <a:ext cx="1270000" cy="1270001"/>
              <a:chOff x="0" y="0"/>
              <a:chExt cx="1270000" cy="1270000"/>
            </a:xfrm>
          </p:grpSpPr>
          <p:sp>
            <p:nvSpPr>
              <p:cNvPr id="45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58" name="Group"/>
              <p:cNvGrpSpPr/>
              <p:nvPr/>
            </p:nvGrpSpPr>
            <p:grpSpPr>
              <a:xfrm>
                <a:off x="47625" y="45767"/>
                <a:ext cx="1174751" cy="1178466"/>
                <a:chOff x="0" y="0"/>
                <a:chExt cx="1174750" cy="1178465"/>
              </a:xfrm>
            </p:grpSpPr>
            <p:pic>
              <p:nvPicPr>
                <p:cNvPr id="455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55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55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55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568" name="Group"/>
            <p:cNvGrpSpPr/>
            <p:nvPr/>
          </p:nvGrpSpPr>
          <p:grpSpPr>
            <a:xfrm flipH="1">
              <a:off x="0" y="2713565"/>
              <a:ext cx="1270000" cy="1270001"/>
              <a:chOff x="0" y="0"/>
              <a:chExt cx="1270000" cy="1270000"/>
            </a:xfrm>
          </p:grpSpPr>
          <p:sp>
            <p:nvSpPr>
              <p:cNvPr id="45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67" name="Group"/>
              <p:cNvGrpSpPr/>
              <p:nvPr/>
            </p:nvGrpSpPr>
            <p:grpSpPr>
              <a:xfrm>
                <a:off x="63500" y="30985"/>
                <a:ext cx="1111251" cy="1217225"/>
                <a:chOff x="0" y="0"/>
                <a:chExt cx="1111250" cy="1217223"/>
              </a:xfrm>
            </p:grpSpPr>
            <p:pic>
              <p:nvPicPr>
                <p:cNvPr id="456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56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56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56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56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56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580" name="Group"/>
          <p:cNvGrpSpPr/>
          <p:nvPr/>
        </p:nvGrpSpPr>
        <p:grpSpPr>
          <a:xfrm flipH="1">
            <a:off x="4624581" y="5189735"/>
            <a:ext cx="3742570" cy="3763200"/>
            <a:chOff x="0" y="0"/>
            <a:chExt cx="3742568" cy="3763199"/>
          </a:xfrm>
        </p:grpSpPr>
        <p:pic>
          <p:nvPicPr>
            <p:cNvPr id="4570" name="Image" descr="Image"/>
            <p:cNvPicPr>
              <a:picLocks noChangeAspect="1"/>
            </p:cNvPicPr>
            <p:nvPr/>
          </p:nvPicPr>
          <p:blipFill>
            <a:blip r:embed="rId8">
              <a:extLst/>
            </a:blip>
            <a:stretch>
              <a:fillRect/>
            </a:stretch>
          </p:blipFill>
          <p:spPr>
            <a:xfrm>
              <a:off x="2534925" y="0"/>
              <a:ext cx="515515" cy="681215"/>
            </a:xfrm>
            <a:prstGeom prst="rect">
              <a:avLst/>
            </a:prstGeom>
            <a:ln w="12700" cap="flat">
              <a:noFill/>
              <a:miter lim="400000"/>
            </a:ln>
            <a:effectLst/>
          </p:spPr>
        </p:pic>
        <p:pic>
          <p:nvPicPr>
            <p:cNvPr id="4571" name="Image" descr="Image"/>
            <p:cNvPicPr>
              <a:picLocks noChangeAspect="1"/>
            </p:cNvPicPr>
            <p:nvPr/>
          </p:nvPicPr>
          <p:blipFill>
            <a:blip r:embed="rId9">
              <a:extLst/>
            </a:blip>
            <a:stretch>
              <a:fillRect/>
            </a:stretch>
          </p:blipFill>
          <p:spPr>
            <a:xfrm>
              <a:off x="1318219" y="1089"/>
              <a:ext cx="471044" cy="679037"/>
            </a:xfrm>
            <a:prstGeom prst="rect">
              <a:avLst/>
            </a:prstGeom>
            <a:ln w="12700" cap="flat">
              <a:noFill/>
              <a:miter lim="400000"/>
            </a:ln>
            <a:effectLst/>
          </p:spPr>
        </p:pic>
        <p:pic>
          <p:nvPicPr>
            <p:cNvPr id="4572" name="Image" descr="Image"/>
            <p:cNvPicPr>
              <a:picLocks noChangeAspect="1"/>
            </p:cNvPicPr>
            <p:nvPr/>
          </p:nvPicPr>
          <p:blipFill>
            <a:blip r:embed="rId10">
              <a:extLst/>
            </a:blip>
            <a:stretch>
              <a:fillRect/>
            </a:stretch>
          </p:blipFill>
          <p:spPr>
            <a:xfrm>
              <a:off x="2601903" y="2345250"/>
              <a:ext cx="412163" cy="588237"/>
            </a:xfrm>
            <a:prstGeom prst="rect">
              <a:avLst/>
            </a:prstGeom>
            <a:ln w="12700" cap="flat">
              <a:noFill/>
              <a:miter lim="400000"/>
            </a:ln>
            <a:effectLst/>
          </p:spPr>
        </p:pic>
        <p:pic>
          <p:nvPicPr>
            <p:cNvPr id="4573" name="Image" descr="Image"/>
            <p:cNvPicPr>
              <a:picLocks noChangeAspect="1"/>
            </p:cNvPicPr>
            <p:nvPr/>
          </p:nvPicPr>
          <p:blipFill>
            <a:blip r:embed="rId11">
              <a:extLst/>
            </a:blip>
            <a:stretch>
              <a:fillRect/>
            </a:stretch>
          </p:blipFill>
          <p:spPr>
            <a:xfrm>
              <a:off x="2542770" y="758856"/>
              <a:ext cx="499825" cy="668441"/>
            </a:xfrm>
            <a:prstGeom prst="rect">
              <a:avLst/>
            </a:prstGeom>
            <a:ln w="12700" cap="flat">
              <a:noFill/>
              <a:miter lim="400000"/>
            </a:ln>
            <a:effectLst/>
          </p:spPr>
        </p:pic>
        <p:pic>
          <p:nvPicPr>
            <p:cNvPr id="4574" name="Image" descr="Image"/>
            <p:cNvPicPr>
              <a:picLocks noChangeAspect="1"/>
            </p:cNvPicPr>
            <p:nvPr/>
          </p:nvPicPr>
          <p:blipFill>
            <a:blip r:embed="rId12">
              <a:extLst/>
            </a:blip>
            <a:stretch>
              <a:fillRect/>
            </a:stretch>
          </p:blipFill>
          <p:spPr>
            <a:xfrm>
              <a:off x="1991892" y="2246800"/>
              <a:ext cx="373364" cy="668441"/>
            </a:xfrm>
            <a:prstGeom prst="rect">
              <a:avLst/>
            </a:prstGeom>
            <a:ln w="12700" cap="flat">
              <a:noFill/>
              <a:miter lim="400000"/>
            </a:ln>
            <a:effectLst/>
          </p:spPr>
        </p:pic>
        <p:pic>
          <p:nvPicPr>
            <p:cNvPr id="4575" name="Image" descr="Image"/>
            <p:cNvPicPr>
              <a:picLocks noChangeAspect="1"/>
            </p:cNvPicPr>
            <p:nvPr/>
          </p:nvPicPr>
          <p:blipFill>
            <a:blip r:embed="rId13">
              <a:extLst/>
            </a:blip>
            <a:stretch>
              <a:fillRect/>
            </a:stretch>
          </p:blipFill>
          <p:spPr>
            <a:xfrm>
              <a:off x="128878" y="1546066"/>
              <a:ext cx="427562" cy="668441"/>
            </a:xfrm>
            <a:prstGeom prst="rect">
              <a:avLst/>
            </a:prstGeom>
            <a:ln w="12700" cap="flat">
              <a:noFill/>
              <a:miter lim="400000"/>
            </a:ln>
            <a:effectLst/>
          </p:spPr>
        </p:pic>
        <p:pic>
          <p:nvPicPr>
            <p:cNvPr id="4576" name="Image" descr="Image"/>
            <p:cNvPicPr>
              <a:picLocks noChangeAspect="1"/>
            </p:cNvPicPr>
            <p:nvPr/>
          </p:nvPicPr>
          <p:blipFill>
            <a:blip r:embed="rId14">
              <a:extLst/>
            </a:blip>
            <a:stretch>
              <a:fillRect/>
            </a:stretch>
          </p:blipFill>
          <p:spPr>
            <a:xfrm>
              <a:off x="3208179" y="3095828"/>
              <a:ext cx="534390" cy="605352"/>
            </a:xfrm>
            <a:prstGeom prst="rect">
              <a:avLst/>
            </a:prstGeom>
            <a:ln w="12700" cap="flat">
              <a:noFill/>
              <a:miter lim="400000"/>
            </a:ln>
            <a:effectLst/>
          </p:spPr>
        </p:pic>
        <p:pic>
          <p:nvPicPr>
            <p:cNvPr id="4577" name="Image" descr="Image"/>
            <p:cNvPicPr>
              <a:picLocks noChangeAspect="1"/>
            </p:cNvPicPr>
            <p:nvPr/>
          </p:nvPicPr>
          <p:blipFill>
            <a:blip r:embed="rId13">
              <a:extLst/>
            </a:blip>
            <a:stretch>
              <a:fillRect/>
            </a:stretch>
          </p:blipFill>
          <p:spPr>
            <a:xfrm>
              <a:off x="1358577" y="3111251"/>
              <a:ext cx="390327" cy="610227"/>
            </a:xfrm>
            <a:prstGeom prst="rect">
              <a:avLst/>
            </a:prstGeom>
            <a:ln w="12700" cap="flat">
              <a:noFill/>
              <a:miter lim="400000"/>
            </a:ln>
            <a:effectLst/>
          </p:spPr>
        </p:pic>
        <p:pic>
          <p:nvPicPr>
            <p:cNvPr id="4578" name="Image" descr="Image"/>
            <p:cNvPicPr>
              <a:picLocks noChangeAspect="1"/>
            </p:cNvPicPr>
            <p:nvPr/>
          </p:nvPicPr>
          <p:blipFill>
            <a:blip r:embed="rId15">
              <a:extLst/>
            </a:blip>
            <a:stretch>
              <a:fillRect/>
            </a:stretch>
          </p:blipFill>
          <p:spPr>
            <a:xfrm>
              <a:off x="0" y="6387"/>
              <a:ext cx="535211" cy="668440"/>
            </a:xfrm>
            <a:prstGeom prst="rect">
              <a:avLst/>
            </a:prstGeom>
            <a:ln w="12700" cap="flat">
              <a:noFill/>
              <a:miter lim="400000"/>
            </a:ln>
            <a:effectLst/>
          </p:spPr>
        </p:pic>
        <p:pic>
          <p:nvPicPr>
            <p:cNvPr id="4579" name="Image" descr="Image"/>
            <p:cNvPicPr>
              <a:picLocks noChangeAspect="1"/>
            </p:cNvPicPr>
            <p:nvPr/>
          </p:nvPicPr>
          <p:blipFill>
            <a:blip r:embed="rId16">
              <a:extLst/>
            </a:blip>
            <a:stretch>
              <a:fillRect/>
            </a:stretch>
          </p:blipFill>
          <p:spPr>
            <a:xfrm>
              <a:off x="39156" y="3069528"/>
              <a:ext cx="502168" cy="693672"/>
            </a:xfrm>
            <a:prstGeom prst="rect">
              <a:avLst/>
            </a:prstGeom>
            <a:ln w="12700" cap="flat">
              <a:noFill/>
              <a:miter lim="400000"/>
            </a:ln>
            <a:effectLst/>
          </p:spPr>
        </p:pic>
      </p:grpSp>
      <p:grpSp>
        <p:nvGrpSpPr>
          <p:cNvPr id="4601" name="Group"/>
          <p:cNvGrpSpPr/>
          <p:nvPr/>
        </p:nvGrpSpPr>
        <p:grpSpPr>
          <a:xfrm flipH="1">
            <a:off x="9303540" y="3629289"/>
            <a:ext cx="1619137" cy="2517752"/>
            <a:chOff x="0" y="0"/>
            <a:chExt cx="1619135" cy="2517750"/>
          </a:xfrm>
        </p:grpSpPr>
        <p:pic>
          <p:nvPicPr>
            <p:cNvPr id="4581" name="Image" descr="Image"/>
            <p:cNvPicPr>
              <a:picLocks noChangeAspect="1"/>
            </p:cNvPicPr>
            <p:nvPr/>
          </p:nvPicPr>
          <p:blipFill>
            <a:blip r:embed="rId17">
              <a:extLst/>
            </a:blip>
            <a:stretch>
              <a:fillRect/>
            </a:stretch>
          </p:blipFill>
          <p:spPr>
            <a:xfrm>
              <a:off x="1198179" y="2019753"/>
              <a:ext cx="342419" cy="489171"/>
            </a:xfrm>
            <a:prstGeom prst="rect">
              <a:avLst/>
            </a:prstGeom>
            <a:ln w="12700" cap="flat">
              <a:noFill/>
              <a:miter lim="400000"/>
            </a:ln>
            <a:effectLst/>
          </p:spPr>
        </p:pic>
        <p:pic>
          <p:nvPicPr>
            <p:cNvPr id="4582"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4583" name="Image" descr="Image"/>
            <p:cNvPicPr>
              <a:picLocks noChangeAspect="1"/>
            </p:cNvPicPr>
            <p:nvPr/>
          </p:nvPicPr>
          <p:blipFill>
            <a:blip r:embed="rId19">
              <a:extLst/>
            </a:blip>
            <a:stretch>
              <a:fillRect/>
            </a:stretch>
          </p:blipFill>
          <p:spPr>
            <a:xfrm>
              <a:off x="1179453" y="1540675"/>
              <a:ext cx="390118" cy="463619"/>
            </a:xfrm>
            <a:prstGeom prst="rect">
              <a:avLst/>
            </a:prstGeom>
            <a:ln w="12700" cap="flat">
              <a:noFill/>
              <a:miter lim="400000"/>
            </a:ln>
            <a:effectLst/>
          </p:spPr>
        </p:pic>
        <p:pic>
          <p:nvPicPr>
            <p:cNvPr id="4584"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4585"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4586"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4587"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4588"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4589"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4590"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4591"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4592"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4593" name="Image" descr="Image"/>
            <p:cNvPicPr>
              <a:picLocks noChangeAspect="1"/>
            </p:cNvPicPr>
            <p:nvPr/>
          </p:nvPicPr>
          <p:blipFill>
            <a:blip r:embed="rId29">
              <a:extLst/>
            </a:blip>
            <a:stretch>
              <a:fillRect/>
            </a:stretch>
          </p:blipFill>
          <p:spPr>
            <a:xfrm>
              <a:off x="429968" y="59719"/>
              <a:ext cx="316564" cy="488035"/>
            </a:xfrm>
            <a:prstGeom prst="rect">
              <a:avLst/>
            </a:prstGeom>
            <a:ln w="12700" cap="flat">
              <a:noFill/>
              <a:miter lim="400000"/>
            </a:ln>
            <a:effectLst/>
          </p:spPr>
        </p:pic>
        <p:pic>
          <p:nvPicPr>
            <p:cNvPr id="4594"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4595"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4596" name="Image" descr="Image"/>
            <p:cNvPicPr>
              <a:picLocks noChangeAspect="1"/>
            </p:cNvPicPr>
            <p:nvPr/>
          </p:nvPicPr>
          <p:blipFill>
            <a:blip r:embed="rId8">
              <a:extLst/>
            </a:blip>
            <a:stretch>
              <a:fillRect/>
            </a:stretch>
          </p:blipFill>
          <p:spPr>
            <a:xfrm>
              <a:off x="1192732" y="550684"/>
              <a:ext cx="363561" cy="480420"/>
            </a:xfrm>
            <a:prstGeom prst="rect">
              <a:avLst/>
            </a:prstGeom>
            <a:ln w="12700" cap="flat">
              <a:noFill/>
              <a:miter lim="400000"/>
            </a:ln>
            <a:effectLst/>
          </p:spPr>
        </p:pic>
        <p:pic>
          <p:nvPicPr>
            <p:cNvPr id="4597"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4598"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4599"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4600"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0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60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60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653" name="Group"/>
          <p:cNvGrpSpPr/>
          <p:nvPr/>
        </p:nvGrpSpPr>
        <p:grpSpPr>
          <a:xfrm>
            <a:off x="143751" y="171451"/>
            <a:ext cx="1270001" cy="9410697"/>
            <a:chOff x="0" y="0"/>
            <a:chExt cx="1270000" cy="9410696"/>
          </a:xfrm>
        </p:grpSpPr>
        <p:grpSp>
          <p:nvGrpSpPr>
            <p:cNvPr id="4612" name="Group"/>
            <p:cNvGrpSpPr/>
            <p:nvPr/>
          </p:nvGrpSpPr>
          <p:grpSpPr>
            <a:xfrm flipH="1">
              <a:off x="0" y="0"/>
              <a:ext cx="1270000" cy="1270000"/>
              <a:chOff x="0" y="0"/>
              <a:chExt cx="1270000" cy="1270000"/>
            </a:xfrm>
          </p:grpSpPr>
          <p:sp>
            <p:nvSpPr>
              <p:cNvPr id="46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11" name="Group"/>
              <p:cNvGrpSpPr/>
              <p:nvPr/>
            </p:nvGrpSpPr>
            <p:grpSpPr>
              <a:xfrm>
                <a:off x="46001" y="46001"/>
                <a:ext cx="1177998" cy="1177998"/>
                <a:chOff x="0" y="0"/>
                <a:chExt cx="1177997" cy="1177997"/>
              </a:xfrm>
            </p:grpSpPr>
            <p:pic>
              <p:nvPicPr>
                <p:cNvPr id="460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61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615" name="Group"/>
            <p:cNvGrpSpPr/>
            <p:nvPr/>
          </p:nvGrpSpPr>
          <p:grpSpPr>
            <a:xfrm flipH="1">
              <a:off x="0" y="6776780"/>
              <a:ext cx="1270000" cy="1270001"/>
              <a:chOff x="0" y="0"/>
              <a:chExt cx="1270000" cy="1270000"/>
            </a:xfrm>
          </p:grpSpPr>
          <p:sp>
            <p:nvSpPr>
              <p:cNvPr id="46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61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618" name="Group"/>
            <p:cNvGrpSpPr/>
            <p:nvPr/>
          </p:nvGrpSpPr>
          <p:grpSpPr>
            <a:xfrm flipH="1">
              <a:off x="0" y="8140696"/>
              <a:ext cx="1270000" cy="1270001"/>
              <a:chOff x="0" y="0"/>
              <a:chExt cx="1270000" cy="1270000"/>
            </a:xfrm>
          </p:grpSpPr>
          <p:sp>
            <p:nvSpPr>
              <p:cNvPr id="46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61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628" name="Group"/>
            <p:cNvGrpSpPr/>
            <p:nvPr/>
          </p:nvGrpSpPr>
          <p:grpSpPr>
            <a:xfrm flipH="1">
              <a:off x="0" y="1356782"/>
              <a:ext cx="1270000" cy="1270001"/>
              <a:chOff x="0" y="0"/>
              <a:chExt cx="1270000" cy="1270000"/>
            </a:xfrm>
          </p:grpSpPr>
          <p:sp>
            <p:nvSpPr>
              <p:cNvPr id="46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27" name="Group"/>
              <p:cNvGrpSpPr/>
              <p:nvPr/>
            </p:nvGrpSpPr>
            <p:grpSpPr>
              <a:xfrm flipH="1">
                <a:off x="47625" y="56900"/>
                <a:ext cx="1174751" cy="1156200"/>
                <a:chOff x="0" y="0"/>
                <a:chExt cx="1174749" cy="1156199"/>
              </a:xfrm>
            </p:grpSpPr>
            <p:pic>
              <p:nvPicPr>
                <p:cNvPr id="462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62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62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62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62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62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62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636" name="Group"/>
            <p:cNvGrpSpPr/>
            <p:nvPr/>
          </p:nvGrpSpPr>
          <p:grpSpPr>
            <a:xfrm flipH="1">
              <a:off x="0" y="4057648"/>
              <a:ext cx="1270000" cy="1270001"/>
              <a:chOff x="0" y="0"/>
              <a:chExt cx="1270000" cy="1270000"/>
            </a:xfrm>
          </p:grpSpPr>
          <p:sp>
            <p:nvSpPr>
              <p:cNvPr id="46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35" name="Group"/>
              <p:cNvGrpSpPr/>
              <p:nvPr/>
            </p:nvGrpSpPr>
            <p:grpSpPr>
              <a:xfrm>
                <a:off x="47624" y="74251"/>
                <a:ext cx="1174751" cy="1129000"/>
                <a:chOff x="0" y="0"/>
                <a:chExt cx="1174749" cy="1128998"/>
              </a:xfrm>
            </p:grpSpPr>
            <p:pic>
              <p:nvPicPr>
                <p:cNvPr id="463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63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63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63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63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643" name="Group"/>
            <p:cNvGrpSpPr/>
            <p:nvPr/>
          </p:nvGrpSpPr>
          <p:grpSpPr>
            <a:xfrm flipH="1">
              <a:off x="0" y="5414431"/>
              <a:ext cx="1270000" cy="1270001"/>
              <a:chOff x="0" y="0"/>
              <a:chExt cx="1270000" cy="1270000"/>
            </a:xfrm>
          </p:grpSpPr>
          <p:sp>
            <p:nvSpPr>
              <p:cNvPr id="46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42" name="Group"/>
              <p:cNvGrpSpPr/>
              <p:nvPr/>
            </p:nvGrpSpPr>
            <p:grpSpPr>
              <a:xfrm>
                <a:off x="47625" y="45767"/>
                <a:ext cx="1174751" cy="1178466"/>
                <a:chOff x="0" y="0"/>
                <a:chExt cx="1174750" cy="1178465"/>
              </a:xfrm>
            </p:grpSpPr>
            <p:pic>
              <p:nvPicPr>
                <p:cNvPr id="463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63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64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64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652" name="Group"/>
            <p:cNvGrpSpPr/>
            <p:nvPr/>
          </p:nvGrpSpPr>
          <p:grpSpPr>
            <a:xfrm flipH="1">
              <a:off x="0" y="2713565"/>
              <a:ext cx="1270000" cy="1270001"/>
              <a:chOff x="0" y="0"/>
              <a:chExt cx="1270000" cy="1270000"/>
            </a:xfrm>
          </p:grpSpPr>
          <p:sp>
            <p:nvSpPr>
              <p:cNvPr id="46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51" name="Group"/>
              <p:cNvGrpSpPr/>
              <p:nvPr/>
            </p:nvGrpSpPr>
            <p:grpSpPr>
              <a:xfrm>
                <a:off x="63500" y="30985"/>
                <a:ext cx="1111251" cy="1217225"/>
                <a:chOff x="0" y="0"/>
                <a:chExt cx="1111250" cy="1217223"/>
              </a:xfrm>
            </p:grpSpPr>
            <p:pic>
              <p:nvPicPr>
                <p:cNvPr id="464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64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64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64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64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65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699" name="Group"/>
          <p:cNvGrpSpPr/>
          <p:nvPr/>
        </p:nvGrpSpPr>
        <p:grpSpPr>
          <a:xfrm>
            <a:off x="11578348" y="171451"/>
            <a:ext cx="1270001" cy="9410698"/>
            <a:chOff x="0" y="0"/>
            <a:chExt cx="1270000" cy="9410696"/>
          </a:xfrm>
        </p:grpSpPr>
        <p:grpSp>
          <p:nvGrpSpPr>
            <p:cNvPr id="4658" name="Group"/>
            <p:cNvGrpSpPr/>
            <p:nvPr/>
          </p:nvGrpSpPr>
          <p:grpSpPr>
            <a:xfrm flipH="1">
              <a:off x="0" y="0"/>
              <a:ext cx="1270000" cy="1270000"/>
              <a:chOff x="0" y="0"/>
              <a:chExt cx="1270000" cy="1270000"/>
            </a:xfrm>
          </p:grpSpPr>
          <p:sp>
            <p:nvSpPr>
              <p:cNvPr id="46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57" name="Group"/>
              <p:cNvGrpSpPr/>
              <p:nvPr/>
            </p:nvGrpSpPr>
            <p:grpSpPr>
              <a:xfrm>
                <a:off x="46001" y="46001"/>
                <a:ext cx="1177998" cy="1177998"/>
                <a:chOff x="0" y="0"/>
                <a:chExt cx="1177997" cy="1177997"/>
              </a:xfrm>
            </p:grpSpPr>
            <p:pic>
              <p:nvPicPr>
                <p:cNvPr id="465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65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661" name="Group"/>
            <p:cNvGrpSpPr/>
            <p:nvPr/>
          </p:nvGrpSpPr>
          <p:grpSpPr>
            <a:xfrm flipH="1">
              <a:off x="0" y="6776780"/>
              <a:ext cx="1270000" cy="1270001"/>
              <a:chOff x="0" y="0"/>
              <a:chExt cx="1270000" cy="1270000"/>
            </a:xfrm>
          </p:grpSpPr>
          <p:sp>
            <p:nvSpPr>
              <p:cNvPr id="46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66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664" name="Group"/>
            <p:cNvGrpSpPr/>
            <p:nvPr/>
          </p:nvGrpSpPr>
          <p:grpSpPr>
            <a:xfrm flipH="1">
              <a:off x="0" y="8140696"/>
              <a:ext cx="1270000" cy="1270001"/>
              <a:chOff x="0" y="0"/>
              <a:chExt cx="1270000" cy="1270000"/>
            </a:xfrm>
          </p:grpSpPr>
          <p:sp>
            <p:nvSpPr>
              <p:cNvPr id="46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66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674" name="Group"/>
            <p:cNvGrpSpPr/>
            <p:nvPr/>
          </p:nvGrpSpPr>
          <p:grpSpPr>
            <a:xfrm flipH="1">
              <a:off x="0" y="1356782"/>
              <a:ext cx="1270000" cy="1270001"/>
              <a:chOff x="0" y="0"/>
              <a:chExt cx="1270000" cy="1270000"/>
            </a:xfrm>
          </p:grpSpPr>
          <p:sp>
            <p:nvSpPr>
              <p:cNvPr id="46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73" name="Group"/>
              <p:cNvGrpSpPr/>
              <p:nvPr/>
            </p:nvGrpSpPr>
            <p:grpSpPr>
              <a:xfrm flipH="1">
                <a:off x="47625" y="56900"/>
                <a:ext cx="1174751" cy="1156200"/>
                <a:chOff x="0" y="0"/>
                <a:chExt cx="1174749" cy="1156199"/>
              </a:xfrm>
            </p:grpSpPr>
            <p:pic>
              <p:nvPicPr>
                <p:cNvPr id="466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66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66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66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67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67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67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682" name="Group"/>
            <p:cNvGrpSpPr/>
            <p:nvPr/>
          </p:nvGrpSpPr>
          <p:grpSpPr>
            <a:xfrm flipH="1">
              <a:off x="0" y="4057648"/>
              <a:ext cx="1270000" cy="1270001"/>
              <a:chOff x="0" y="0"/>
              <a:chExt cx="1270000" cy="1270000"/>
            </a:xfrm>
          </p:grpSpPr>
          <p:sp>
            <p:nvSpPr>
              <p:cNvPr id="46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81" name="Group"/>
              <p:cNvGrpSpPr/>
              <p:nvPr/>
            </p:nvGrpSpPr>
            <p:grpSpPr>
              <a:xfrm>
                <a:off x="47624" y="74251"/>
                <a:ext cx="1174751" cy="1129000"/>
                <a:chOff x="0" y="0"/>
                <a:chExt cx="1174749" cy="1128998"/>
              </a:xfrm>
            </p:grpSpPr>
            <p:pic>
              <p:nvPicPr>
                <p:cNvPr id="467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67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67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67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68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689" name="Group"/>
            <p:cNvGrpSpPr/>
            <p:nvPr/>
          </p:nvGrpSpPr>
          <p:grpSpPr>
            <a:xfrm flipH="1">
              <a:off x="0" y="5414431"/>
              <a:ext cx="1270000" cy="1270001"/>
              <a:chOff x="0" y="0"/>
              <a:chExt cx="1270000" cy="1270000"/>
            </a:xfrm>
          </p:grpSpPr>
          <p:sp>
            <p:nvSpPr>
              <p:cNvPr id="46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88" name="Group"/>
              <p:cNvGrpSpPr/>
              <p:nvPr/>
            </p:nvGrpSpPr>
            <p:grpSpPr>
              <a:xfrm>
                <a:off x="47625" y="45767"/>
                <a:ext cx="1174751" cy="1178466"/>
                <a:chOff x="0" y="0"/>
                <a:chExt cx="1174750" cy="1178465"/>
              </a:xfrm>
            </p:grpSpPr>
            <p:pic>
              <p:nvPicPr>
                <p:cNvPr id="468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68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68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68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698" name="Group"/>
            <p:cNvGrpSpPr/>
            <p:nvPr/>
          </p:nvGrpSpPr>
          <p:grpSpPr>
            <a:xfrm flipH="1">
              <a:off x="0" y="2713565"/>
              <a:ext cx="1270000" cy="1270001"/>
              <a:chOff x="0" y="0"/>
              <a:chExt cx="1270000" cy="1270000"/>
            </a:xfrm>
          </p:grpSpPr>
          <p:sp>
            <p:nvSpPr>
              <p:cNvPr id="46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97" name="Group"/>
              <p:cNvGrpSpPr/>
              <p:nvPr/>
            </p:nvGrpSpPr>
            <p:grpSpPr>
              <a:xfrm>
                <a:off x="63500" y="30985"/>
                <a:ext cx="1111251" cy="1217225"/>
                <a:chOff x="0" y="0"/>
                <a:chExt cx="1111250" cy="1217223"/>
              </a:xfrm>
            </p:grpSpPr>
            <p:pic>
              <p:nvPicPr>
                <p:cNvPr id="469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69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69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69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69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69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720" name="Group"/>
          <p:cNvGrpSpPr/>
          <p:nvPr/>
        </p:nvGrpSpPr>
        <p:grpSpPr>
          <a:xfrm flipH="1">
            <a:off x="9303540" y="3629289"/>
            <a:ext cx="1619137" cy="2517752"/>
            <a:chOff x="0" y="0"/>
            <a:chExt cx="1619135" cy="2517750"/>
          </a:xfrm>
        </p:grpSpPr>
        <p:pic>
          <p:nvPicPr>
            <p:cNvPr id="4700"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4701"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4702"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4703"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4704"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4705"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4706"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4707"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4708"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4709"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4710"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4711"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4712"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4713"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4714"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4715"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4716"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4717"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4718"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4719"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4731" name="Group"/>
          <p:cNvGrpSpPr/>
          <p:nvPr/>
        </p:nvGrpSpPr>
        <p:grpSpPr>
          <a:xfrm flipH="1">
            <a:off x="2915400" y="3606560"/>
            <a:ext cx="788539" cy="2540481"/>
            <a:chOff x="0" y="0"/>
            <a:chExt cx="788537" cy="2540480"/>
          </a:xfrm>
        </p:grpSpPr>
        <p:pic>
          <p:nvPicPr>
            <p:cNvPr id="4721"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4722"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4723"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4724"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4725"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4726"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4727"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4728"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4729"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4730"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3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73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73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783" name="Group"/>
          <p:cNvGrpSpPr/>
          <p:nvPr/>
        </p:nvGrpSpPr>
        <p:grpSpPr>
          <a:xfrm>
            <a:off x="143751" y="171451"/>
            <a:ext cx="1270001" cy="9410697"/>
            <a:chOff x="0" y="0"/>
            <a:chExt cx="1270000" cy="9410696"/>
          </a:xfrm>
        </p:grpSpPr>
        <p:grpSp>
          <p:nvGrpSpPr>
            <p:cNvPr id="4742" name="Group"/>
            <p:cNvGrpSpPr/>
            <p:nvPr/>
          </p:nvGrpSpPr>
          <p:grpSpPr>
            <a:xfrm flipH="1">
              <a:off x="0" y="0"/>
              <a:ext cx="1270000" cy="1270000"/>
              <a:chOff x="0" y="0"/>
              <a:chExt cx="1270000" cy="1270000"/>
            </a:xfrm>
          </p:grpSpPr>
          <p:sp>
            <p:nvSpPr>
              <p:cNvPr id="47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41" name="Group"/>
              <p:cNvGrpSpPr/>
              <p:nvPr/>
            </p:nvGrpSpPr>
            <p:grpSpPr>
              <a:xfrm>
                <a:off x="46001" y="46001"/>
                <a:ext cx="1177998" cy="1177998"/>
                <a:chOff x="0" y="0"/>
                <a:chExt cx="1177997" cy="1177997"/>
              </a:xfrm>
            </p:grpSpPr>
            <p:pic>
              <p:nvPicPr>
                <p:cNvPr id="473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74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745" name="Group"/>
            <p:cNvGrpSpPr/>
            <p:nvPr/>
          </p:nvGrpSpPr>
          <p:grpSpPr>
            <a:xfrm flipH="1">
              <a:off x="0" y="6776780"/>
              <a:ext cx="1270000" cy="1270001"/>
              <a:chOff x="0" y="0"/>
              <a:chExt cx="1270000" cy="1270000"/>
            </a:xfrm>
          </p:grpSpPr>
          <p:sp>
            <p:nvSpPr>
              <p:cNvPr id="47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74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748" name="Group"/>
            <p:cNvGrpSpPr/>
            <p:nvPr/>
          </p:nvGrpSpPr>
          <p:grpSpPr>
            <a:xfrm flipH="1">
              <a:off x="0" y="8140696"/>
              <a:ext cx="1270000" cy="1270001"/>
              <a:chOff x="0" y="0"/>
              <a:chExt cx="1270000" cy="1270000"/>
            </a:xfrm>
          </p:grpSpPr>
          <p:sp>
            <p:nvSpPr>
              <p:cNvPr id="47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74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758" name="Group"/>
            <p:cNvGrpSpPr/>
            <p:nvPr/>
          </p:nvGrpSpPr>
          <p:grpSpPr>
            <a:xfrm flipH="1">
              <a:off x="0" y="1356782"/>
              <a:ext cx="1270000" cy="1270001"/>
              <a:chOff x="0" y="0"/>
              <a:chExt cx="1270000" cy="1270000"/>
            </a:xfrm>
          </p:grpSpPr>
          <p:sp>
            <p:nvSpPr>
              <p:cNvPr id="47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57" name="Group"/>
              <p:cNvGrpSpPr/>
              <p:nvPr/>
            </p:nvGrpSpPr>
            <p:grpSpPr>
              <a:xfrm flipH="1">
                <a:off x="47625" y="56900"/>
                <a:ext cx="1174751" cy="1156200"/>
                <a:chOff x="0" y="0"/>
                <a:chExt cx="1174749" cy="1156199"/>
              </a:xfrm>
            </p:grpSpPr>
            <p:pic>
              <p:nvPicPr>
                <p:cNvPr id="475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75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75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75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75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75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75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766" name="Group"/>
            <p:cNvGrpSpPr/>
            <p:nvPr/>
          </p:nvGrpSpPr>
          <p:grpSpPr>
            <a:xfrm flipH="1">
              <a:off x="0" y="4057648"/>
              <a:ext cx="1270000" cy="1270001"/>
              <a:chOff x="0" y="0"/>
              <a:chExt cx="1270000" cy="1270000"/>
            </a:xfrm>
          </p:grpSpPr>
          <p:sp>
            <p:nvSpPr>
              <p:cNvPr id="47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65" name="Group"/>
              <p:cNvGrpSpPr/>
              <p:nvPr/>
            </p:nvGrpSpPr>
            <p:grpSpPr>
              <a:xfrm>
                <a:off x="47624" y="74251"/>
                <a:ext cx="1174751" cy="1129000"/>
                <a:chOff x="0" y="0"/>
                <a:chExt cx="1174749" cy="1128998"/>
              </a:xfrm>
            </p:grpSpPr>
            <p:pic>
              <p:nvPicPr>
                <p:cNvPr id="476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76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76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76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76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773" name="Group"/>
            <p:cNvGrpSpPr/>
            <p:nvPr/>
          </p:nvGrpSpPr>
          <p:grpSpPr>
            <a:xfrm flipH="1">
              <a:off x="0" y="5414431"/>
              <a:ext cx="1270000" cy="1270001"/>
              <a:chOff x="0" y="0"/>
              <a:chExt cx="1270000" cy="1270000"/>
            </a:xfrm>
          </p:grpSpPr>
          <p:sp>
            <p:nvSpPr>
              <p:cNvPr id="47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72" name="Group"/>
              <p:cNvGrpSpPr/>
              <p:nvPr/>
            </p:nvGrpSpPr>
            <p:grpSpPr>
              <a:xfrm>
                <a:off x="47625" y="45767"/>
                <a:ext cx="1174751" cy="1178466"/>
                <a:chOff x="0" y="0"/>
                <a:chExt cx="1174750" cy="1178465"/>
              </a:xfrm>
            </p:grpSpPr>
            <p:pic>
              <p:nvPicPr>
                <p:cNvPr id="476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76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77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77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782" name="Group"/>
            <p:cNvGrpSpPr/>
            <p:nvPr/>
          </p:nvGrpSpPr>
          <p:grpSpPr>
            <a:xfrm flipH="1">
              <a:off x="0" y="2713565"/>
              <a:ext cx="1270000" cy="1270001"/>
              <a:chOff x="0" y="0"/>
              <a:chExt cx="1270000" cy="1270000"/>
            </a:xfrm>
          </p:grpSpPr>
          <p:sp>
            <p:nvSpPr>
              <p:cNvPr id="47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81" name="Group"/>
              <p:cNvGrpSpPr/>
              <p:nvPr/>
            </p:nvGrpSpPr>
            <p:grpSpPr>
              <a:xfrm>
                <a:off x="63500" y="30985"/>
                <a:ext cx="1111251" cy="1217225"/>
                <a:chOff x="0" y="0"/>
                <a:chExt cx="1111250" cy="1217223"/>
              </a:xfrm>
            </p:grpSpPr>
            <p:pic>
              <p:nvPicPr>
                <p:cNvPr id="477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77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77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77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77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78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829" name="Group"/>
          <p:cNvGrpSpPr/>
          <p:nvPr/>
        </p:nvGrpSpPr>
        <p:grpSpPr>
          <a:xfrm>
            <a:off x="11578348" y="171451"/>
            <a:ext cx="1270001" cy="9410698"/>
            <a:chOff x="0" y="0"/>
            <a:chExt cx="1270000" cy="9410696"/>
          </a:xfrm>
        </p:grpSpPr>
        <p:grpSp>
          <p:nvGrpSpPr>
            <p:cNvPr id="4788" name="Group"/>
            <p:cNvGrpSpPr/>
            <p:nvPr/>
          </p:nvGrpSpPr>
          <p:grpSpPr>
            <a:xfrm flipH="1">
              <a:off x="0" y="0"/>
              <a:ext cx="1270000" cy="1270000"/>
              <a:chOff x="0" y="0"/>
              <a:chExt cx="1270000" cy="1270000"/>
            </a:xfrm>
          </p:grpSpPr>
          <p:sp>
            <p:nvSpPr>
              <p:cNvPr id="47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87" name="Group"/>
              <p:cNvGrpSpPr/>
              <p:nvPr/>
            </p:nvGrpSpPr>
            <p:grpSpPr>
              <a:xfrm>
                <a:off x="46001" y="46001"/>
                <a:ext cx="1177998" cy="1177998"/>
                <a:chOff x="0" y="0"/>
                <a:chExt cx="1177997" cy="1177997"/>
              </a:xfrm>
            </p:grpSpPr>
            <p:pic>
              <p:nvPicPr>
                <p:cNvPr id="478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78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791" name="Group"/>
            <p:cNvGrpSpPr/>
            <p:nvPr/>
          </p:nvGrpSpPr>
          <p:grpSpPr>
            <a:xfrm flipH="1">
              <a:off x="0" y="6776780"/>
              <a:ext cx="1270000" cy="1270001"/>
              <a:chOff x="0" y="0"/>
              <a:chExt cx="1270000" cy="1270000"/>
            </a:xfrm>
          </p:grpSpPr>
          <p:sp>
            <p:nvSpPr>
              <p:cNvPr id="47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79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794" name="Group"/>
            <p:cNvGrpSpPr/>
            <p:nvPr/>
          </p:nvGrpSpPr>
          <p:grpSpPr>
            <a:xfrm flipH="1">
              <a:off x="0" y="8140696"/>
              <a:ext cx="1270000" cy="1270001"/>
              <a:chOff x="0" y="0"/>
              <a:chExt cx="1270000" cy="1270000"/>
            </a:xfrm>
          </p:grpSpPr>
          <p:sp>
            <p:nvSpPr>
              <p:cNvPr id="47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79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804" name="Group"/>
            <p:cNvGrpSpPr/>
            <p:nvPr/>
          </p:nvGrpSpPr>
          <p:grpSpPr>
            <a:xfrm flipH="1">
              <a:off x="0" y="1356782"/>
              <a:ext cx="1270000" cy="1270001"/>
              <a:chOff x="0" y="0"/>
              <a:chExt cx="1270000" cy="1270000"/>
            </a:xfrm>
          </p:grpSpPr>
          <p:sp>
            <p:nvSpPr>
              <p:cNvPr id="47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03" name="Group"/>
              <p:cNvGrpSpPr/>
              <p:nvPr/>
            </p:nvGrpSpPr>
            <p:grpSpPr>
              <a:xfrm flipH="1">
                <a:off x="47625" y="56900"/>
                <a:ext cx="1174751" cy="1156200"/>
                <a:chOff x="0" y="0"/>
                <a:chExt cx="1174749" cy="1156199"/>
              </a:xfrm>
            </p:grpSpPr>
            <p:pic>
              <p:nvPicPr>
                <p:cNvPr id="479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79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79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79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80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80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80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812" name="Group"/>
            <p:cNvGrpSpPr/>
            <p:nvPr/>
          </p:nvGrpSpPr>
          <p:grpSpPr>
            <a:xfrm flipH="1">
              <a:off x="0" y="4057648"/>
              <a:ext cx="1270000" cy="1270001"/>
              <a:chOff x="0" y="0"/>
              <a:chExt cx="1270000" cy="1270000"/>
            </a:xfrm>
          </p:grpSpPr>
          <p:sp>
            <p:nvSpPr>
              <p:cNvPr id="48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11" name="Group"/>
              <p:cNvGrpSpPr/>
              <p:nvPr/>
            </p:nvGrpSpPr>
            <p:grpSpPr>
              <a:xfrm>
                <a:off x="47624" y="74251"/>
                <a:ext cx="1174751" cy="1129000"/>
                <a:chOff x="0" y="0"/>
                <a:chExt cx="1174749" cy="1128998"/>
              </a:xfrm>
            </p:grpSpPr>
            <p:pic>
              <p:nvPicPr>
                <p:cNvPr id="480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80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80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80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81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819" name="Group"/>
            <p:cNvGrpSpPr/>
            <p:nvPr/>
          </p:nvGrpSpPr>
          <p:grpSpPr>
            <a:xfrm flipH="1">
              <a:off x="0" y="5414431"/>
              <a:ext cx="1270000" cy="1270001"/>
              <a:chOff x="0" y="0"/>
              <a:chExt cx="1270000" cy="1270000"/>
            </a:xfrm>
          </p:grpSpPr>
          <p:sp>
            <p:nvSpPr>
              <p:cNvPr id="48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18" name="Group"/>
              <p:cNvGrpSpPr/>
              <p:nvPr/>
            </p:nvGrpSpPr>
            <p:grpSpPr>
              <a:xfrm>
                <a:off x="47625" y="45767"/>
                <a:ext cx="1174751" cy="1178466"/>
                <a:chOff x="0" y="0"/>
                <a:chExt cx="1174750" cy="1178465"/>
              </a:xfrm>
            </p:grpSpPr>
            <p:pic>
              <p:nvPicPr>
                <p:cNvPr id="481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81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81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81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828" name="Group"/>
            <p:cNvGrpSpPr/>
            <p:nvPr/>
          </p:nvGrpSpPr>
          <p:grpSpPr>
            <a:xfrm flipH="1">
              <a:off x="0" y="2713565"/>
              <a:ext cx="1270000" cy="1270001"/>
              <a:chOff x="0" y="0"/>
              <a:chExt cx="1270000" cy="1270000"/>
            </a:xfrm>
          </p:grpSpPr>
          <p:sp>
            <p:nvSpPr>
              <p:cNvPr id="48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27" name="Group"/>
              <p:cNvGrpSpPr/>
              <p:nvPr/>
            </p:nvGrpSpPr>
            <p:grpSpPr>
              <a:xfrm>
                <a:off x="63500" y="30985"/>
                <a:ext cx="1111251" cy="1217225"/>
                <a:chOff x="0" y="0"/>
                <a:chExt cx="1111250" cy="1217223"/>
              </a:xfrm>
            </p:grpSpPr>
            <p:pic>
              <p:nvPicPr>
                <p:cNvPr id="482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82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82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82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82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82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850" name="Group"/>
          <p:cNvGrpSpPr/>
          <p:nvPr/>
        </p:nvGrpSpPr>
        <p:grpSpPr>
          <a:xfrm flipH="1">
            <a:off x="9256462" y="1951358"/>
            <a:ext cx="2321634" cy="3185812"/>
            <a:chOff x="0" y="0"/>
            <a:chExt cx="2321632" cy="3185811"/>
          </a:xfrm>
        </p:grpSpPr>
        <p:pic>
          <p:nvPicPr>
            <p:cNvPr id="4830"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4831"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4832"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4833"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4834"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4835"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4836"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4837"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4838"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4839"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4840"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4841"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4842"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4843"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4844"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4845"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4846"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4847"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4848"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4849"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4861" name="Group"/>
          <p:cNvGrpSpPr/>
          <p:nvPr/>
        </p:nvGrpSpPr>
        <p:grpSpPr>
          <a:xfrm flipH="1">
            <a:off x="2915400" y="3606560"/>
            <a:ext cx="788539" cy="2540481"/>
            <a:chOff x="0" y="0"/>
            <a:chExt cx="788537" cy="2540480"/>
          </a:xfrm>
        </p:grpSpPr>
        <p:pic>
          <p:nvPicPr>
            <p:cNvPr id="4851" name="Image" descr="Image"/>
            <p:cNvPicPr>
              <a:picLocks noChangeAspect="1"/>
            </p:cNvPicPr>
            <p:nvPr/>
          </p:nvPicPr>
          <p:blipFill>
            <a:blip r:embed="rId25">
              <a:extLst/>
            </a:blip>
            <a:stretch>
              <a:fillRect/>
            </a:stretch>
          </p:blipFill>
          <p:spPr>
            <a:xfrm>
              <a:off x="24686" y="1072071"/>
              <a:ext cx="329907" cy="471295"/>
            </a:xfrm>
            <a:prstGeom prst="rect">
              <a:avLst/>
            </a:prstGeom>
            <a:ln w="12700" cap="flat">
              <a:noFill/>
              <a:miter lim="400000"/>
            </a:ln>
            <a:effectLst/>
          </p:spPr>
        </p:pic>
        <p:pic>
          <p:nvPicPr>
            <p:cNvPr id="4852" name="Image" descr="Image"/>
            <p:cNvPicPr>
              <a:picLocks noChangeAspect="1"/>
            </p:cNvPicPr>
            <p:nvPr/>
          </p:nvPicPr>
          <p:blipFill>
            <a:blip r:embed="rId21">
              <a:extLst/>
            </a:blip>
            <a:stretch>
              <a:fillRect/>
            </a:stretch>
          </p:blipFill>
          <p:spPr>
            <a:xfrm>
              <a:off x="0" y="22729"/>
              <a:ext cx="379279" cy="501190"/>
            </a:xfrm>
            <a:prstGeom prst="rect">
              <a:avLst/>
            </a:prstGeom>
            <a:ln w="12700" cap="flat">
              <a:noFill/>
              <a:miter lim="400000"/>
            </a:ln>
            <a:effectLst/>
          </p:spPr>
        </p:pic>
        <p:pic>
          <p:nvPicPr>
            <p:cNvPr id="4853"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4854"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4855"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4856"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4857"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4858"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4859"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4860"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6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86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86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913" name="Group"/>
          <p:cNvGrpSpPr/>
          <p:nvPr/>
        </p:nvGrpSpPr>
        <p:grpSpPr>
          <a:xfrm>
            <a:off x="143751" y="171451"/>
            <a:ext cx="1270001" cy="9410697"/>
            <a:chOff x="0" y="0"/>
            <a:chExt cx="1270000" cy="9410696"/>
          </a:xfrm>
        </p:grpSpPr>
        <p:grpSp>
          <p:nvGrpSpPr>
            <p:cNvPr id="4872" name="Group"/>
            <p:cNvGrpSpPr/>
            <p:nvPr/>
          </p:nvGrpSpPr>
          <p:grpSpPr>
            <a:xfrm flipH="1">
              <a:off x="0" y="0"/>
              <a:ext cx="1270000" cy="1270000"/>
              <a:chOff x="0" y="0"/>
              <a:chExt cx="1270000" cy="1270000"/>
            </a:xfrm>
          </p:grpSpPr>
          <p:sp>
            <p:nvSpPr>
              <p:cNvPr id="48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71" name="Group"/>
              <p:cNvGrpSpPr/>
              <p:nvPr/>
            </p:nvGrpSpPr>
            <p:grpSpPr>
              <a:xfrm>
                <a:off x="46001" y="46001"/>
                <a:ext cx="1177998" cy="1177998"/>
                <a:chOff x="0" y="0"/>
                <a:chExt cx="1177997" cy="1177997"/>
              </a:xfrm>
            </p:grpSpPr>
            <p:pic>
              <p:nvPicPr>
                <p:cNvPr id="486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87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875" name="Group"/>
            <p:cNvGrpSpPr/>
            <p:nvPr/>
          </p:nvGrpSpPr>
          <p:grpSpPr>
            <a:xfrm flipH="1">
              <a:off x="0" y="6776780"/>
              <a:ext cx="1270000" cy="1270001"/>
              <a:chOff x="0" y="0"/>
              <a:chExt cx="1270000" cy="1270000"/>
            </a:xfrm>
          </p:grpSpPr>
          <p:sp>
            <p:nvSpPr>
              <p:cNvPr id="48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87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878" name="Group"/>
            <p:cNvGrpSpPr/>
            <p:nvPr/>
          </p:nvGrpSpPr>
          <p:grpSpPr>
            <a:xfrm flipH="1">
              <a:off x="0" y="8140696"/>
              <a:ext cx="1270000" cy="1270001"/>
              <a:chOff x="0" y="0"/>
              <a:chExt cx="1270000" cy="1270000"/>
            </a:xfrm>
          </p:grpSpPr>
          <p:sp>
            <p:nvSpPr>
              <p:cNvPr id="48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87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888" name="Group"/>
            <p:cNvGrpSpPr/>
            <p:nvPr/>
          </p:nvGrpSpPr>
          <p:grpSpPr>
            <a:xfrm flipH="1">
              <a:off x="0" y="1356782"/>
              <a:ext cx="1270000" cy="1270001"/>
              <a:chOff x="0" y="0"/>
              <a:chExt cx="1270000" cy="1270000"/>
            </a:xfrm>
          </p:grpSpPr>
          <p:sp>
            <p:nvSpPr>
              <p:cNvPr id="48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87" name="Group"/>
              <p:cNvGrpSpPr/>
              <p:nvPr/>
            </p:nvGrpSpPr>
            <p:grpSpPr>
              <a:xfrm flipH="1">
                <a:off x="47625" y="56900"/>
                <a:ext cx="1174751" cy="1156200"/>
                <a:chOff x="0" y="0"/>
                <a:chExt cx="1174749" cy="1156199"/>
              </a:xfrm>
            </p:grpSpPr>
            <p:pic>
              <p:nvPicPr>
                <p:cNvPr id="488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88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88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88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88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88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88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896" name="Group"/>
            <p:cNvGrpSpPr/>
            <p:nvPr/>
          </p:nvGrpSpPr>
          <p:grpSpPr>
            <a:xfrm flipH="1">
              <a:off x="0" y="4057648"/>
              <a:ext cx="1270000" cy="1270001"/>
              <a:chOff x="0" y="0"/>
              <a:chExt cx="1270000" cy="1270000"/>
            </a:xfrm>
          </p:grpSpPr>
          <p:sp>
            <p:nvSpPr>
              <p:cNvPr id="48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95" name="Group"/>
              <p:cNvGrpSpPr/>
              <p:nvPr/>
            </p:nvGrpSpPr>
            <p:grpSpPr>
              <a:xfrm>
                <a:off x="47624" y="74251"/>
                <a:ext cx="1174751" cy="1129000"/>
                <a:chOff x="0" y="0"/>
                <a:chExt cx="1174749" cy="1128998"/>
              </a:xfrm>
            </p:grpSpPr>
            <p:pic>
              <p:nvPicPr>
                <p:cNvPr id="489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89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89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89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89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903" name="Group"/>
            <p:cNvGrpSpPr/>
            <p:nvPr/>
          </p:nvGrpSpPr>
          <p:grpSpPr>
            <a:xfrm flipH="1">
              <a:off x="0" y="5414431"/>
              <a:ext cx="1270000" cy="1270001"/>
              <a:chOff x="0" y="0"/>
              <a:chExt cx="1270000" cy="1270000"/>
            </a:xfrm>
          </p:grpSpPr>
          <p:sp>
            <p:nvSpPr>
              <p:cNvPr id="48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02" name="Group"/>
              <p:cNvGrpSpPr/>
              <p:nvPr/>
            </p:nvGrpSpPr>
            <p:grpSpPr>
              <a:xfrm>
                <a:off x="47625" y="45767"/>
                <a:ext cx="1174751" cy="1178466"/>
                <a:chOff x="0" y="0"/>
                <a:chExt cx="1174750" cy="1178465"/>
              </a:xfrm>
            </p:grpSpPr>
            <p:pic>
              <p:nvPicPr>
                <p:cNvPr id="489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89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90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90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912" name="Group"/>
            <p:cNvGrpSpPr/>
            <p:nvPr/>
          </p:nvGrpSpPr>
          <p:grpSpPr>
            <a:xfrm flipH="1">
              <a:off x="0" y="2713565"/>
              <a:ext cx="1270000" cy="1270001"/>
              <a:chOff x="0" y="0"/>
              <a:chExt cx="1270000" cy="1270000"/>
            </a:xfrm>
          </p:grpSpPr>
          <p:sp>
            <p:nvSpPr>
              <p:cNvPr id="49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11" name="Group"/>
              <p:cNvGrpSpPr/>
              <p:nvPr/>
            </p:nvGrpSpPr>
            <p:grpSpPr>
              <a:xfrm>
                <a:off x="63500" y="30985"/>
                <a:ext cx="1111251" cy="1217225"/>
                <a:chOff x="0" y="0"/>
                <a:chExt cx="1111250" cy="1217223"/>
              </a:xfrm>
            </p:grpSpPr>
            <p:pic>
              <p:nvPicPr>
                <p:cNvPr id="490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90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90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90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90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91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959" name="Group"/>
          <p:cNvGrpSpPr/>
          <p:nvPr/>
        </p:nvGrpSpPr>
        <p:grpSpPr>
          <a:xfrm>
            <a:off x="11578348" y="171451"/>
            <a:ext cx="1270001" cy="9410698"/>
            <a:chOff x="0" y="0"/>
            <a:chExt cx="1270000" cy="9410696"/>
          </a:xfrm>
        </p:grpSpPr>
        <p:grpSp>
          <p:nvGrpSpPr>
            <p:cNvPr id="4918" name="Group"/>
            <p:cNvGrpSpPr/>
            <p:nvPr/>
          </p:nvGrpSpPr>
          <p:grpSpPr>
            <a:xfrm flipH="1">
              <a:off x="0" y="0"/>
              <a:ext cx="1270000" cy="1270000"/>
              <a:chOff x="0" y="0"/>
              <a:chExt cx="1270000" cy="1270000"/>
            </a:xfrm>
          </p:grpSpPr>
          <p:sp>
            <p:nvSpPr>
              <p:cNvPr id="49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17" name="Group"/>
              <p:cNvGrpSpPr/>
              <p:nvPr/>
            </p:nvGrpSpPr>
            <p:grpSpPr>
              <a:xfrm>
                <a:off x="46001" y="46001"/>
                <a:ext cx="1177998" cy="1177998"/>
                <a:chOff x="0" y="0"/>
                <a:chExt cx="1177997" cy="1177997"/>
              </a:xfrm>
            </p:grpSpPr>
            <p:pic>
              <p:nvPicPr>
                <p:cNvPr id="491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91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921" name="Group"/>
            <p:cNvGrpSpPr/>
            <p:nvPr/>
          </p:nvGrpSpPr>
          <p:grpSpPr>
            <a:xfrm flipH="1">
              <a:off x="0" y="6776780"/>
              <a:ext cx="1270000" cy="1270001"/>
              <a:chOff x="0" y="0"/>
              <a:chExt cx="1270000" cy="1270000"/>
            </a:xfrm>
          </p:grpSpPr>
          <p:sp>
            <p:nvSpPr>
              <p:cNvPr id="49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92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924" name="Group"/>
            <p:cNvGrpSpPr/>
            <p:nvPr/>
          </p:nvGrpSpPr>
          <p:grpSpPr>
            <a:xfrm flipH="1">
              <a:off x="0" y="8140696"/>
              <a:ext cx="1270000" cy="1270001"/>
              <a:chOff x="0" y="0"/>
              <a:chExt cx="1270000" cy="1270000"/>
            </a:xfrm>
          </p:grpSpPr>
          <p:sp>
            <p:nvSpPr>
              <p:cNvPr id="49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92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934" name="Group"/>
            <p:cNvGrpSpPr/>
            <p:nvPr/>
          </p:nvGrpSpPr>
          <p:grpSpPr>
            <a:xfrm flipH="1">
              <a:off x="0" y="1356782"/>
              <a:ext cx="1270000" cy="1270001"/>
              <a:chOff x="0" y="0"/>
              <a:chExt cx="1270000" cy="1270000"/>
            </a:xfrm>
          </p:grpSpPr>
          <p:sp>
            <p:nvSpPr>
              <p:cNvPr id="49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33" name="Group"/>
              <p:cNvGrpSpPr/>
              <p:nvPr/>
            </p:nvGrpSpPr>
            <p:grpSpPr>
              <a:xfrm flipH="1">
                <a:off x="47625" y="56900"/>
                <a:ext cx="1174751" cy="1156200"/>
                <a:chOff x="0" y="0"/>
                <a:chExt cx="1174749" cy="1156199"/>
              </a:xfrm>
            </p:grpSpPr>
            <p:pic>
              <p:nvPicPr>
                <p:cNvPr id="492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92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92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92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93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93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93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942" name="Group"/>
            <p:cNvGrpSpPr/>
            <p:nvPr/>
          </p:nvGrpSpPr>
          <p:grpSpPr>
            <a:xfrm flipH="1">
              <a:off x="0" y="4057648"/>
              <a:ext cx="1270000" cy="1270001"/>
              <a:chOff x="0" y="0"/>
              <a:chExt cx="1270000" cy="1270000"/>
            </a:xfrm>
          </p:grpSpPr>
          <p:sp>
            <p:nvSpPr>
              <p:cNvPr id="49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41" name="Group"/>
              <p:cNvGrpSpPr/>
              <p:nvPr/>
            </p:nvGrpSpPr>
            <p:grpSpPr>
              <a:xfrm>
                <a:off x="47624" y="74251"/>
                <a:ext cx="1174751" cy="1129000"/>
                <a:chOff x="0" y="0"/>
                <a:chExt cx="1174749" cy="1128998"/>
              </a:xfrm>
            </p:grpSpPr>
            <p:pic>
              <p:nvPicPr>
                <p:cNvPr id="493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93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93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93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94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949" name="Group"/>
            <p:cNvGrpSpPr/>
            <p:nvPr/>
          </p:nvGrpSpPr>
          <p:grpSpPr>
            <a:xfrm flipH="1">
              <a:off x="0" y="5414431"/>
              <a:ext cx="1270000" cy="1270001"/>
              <a:chOff x="0" y="0"/>
              <a:chExt cx="1270000" cy="1270000"/>
            </a:xfrm>
          </p:grpSpPr>
          <p:sp>
            <p:nvSpPr>
              <p:cNvPr id="49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48" name="Group"/>
              <p:cNvGrpSpPr/>
              <p:nvPr/>
            </p:nvGrpSpPr>
            <p:grpSpPr>
              <a:xfrm>
                <a:off x="47625" y="45767"/>
                <a:ext cx="1174751" cy="1178466"/>
                <a:chOff x="0" y="0"/>
                <a:chExt cx="1174750" cy="1178465"/>
              </a:xfrm>
            </p:grpSpPr>
            <p:pic>
              <p:nvPicPr>
                <p:cNvPr id="494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94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94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94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958" name="Group"/>
            <p:cNvGrpSpPr/>
            <p:nvPr/>
          </p:nvGrpSpPr>
          <p:grpSpPr>
            <a:xfrm flipH="1">
              <a:off x="0" y="2713565"/>
              <a:ext cx="1270000" cy="1270001"/>
              <a:chOff x="0" y="0"/>
              <a:chExt cx="1270000" cy="1270000"/>
            </a:xfrm>
          </p:grpSpPr>
          <p:sp>
            <p:nvSpPr>
              <p:cNvPr id="49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57" name="Group"/>
              <p:cNvGrpSpPr/>
              <p:nvPr/>
            </p:nvGrpSpPr>
            <p:grpSpPr>
              <a:xfrm>
                <a:off x="63500" y="30985"/>
                <a:ext cx="1111251" cy="1217225"/>
                <a:chOff x="0" y="0"/>
                <a:chExt cx="1111250" cy="1217223"/>
              </a:xfrm>
            </p:grpSpPr>
            <p:pic>
              <p:nvPicPr>
                <p:cNvPr id="495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95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95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95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95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95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980" name="Group"/>
          <p:cNvGrpSpPr/>
          <p:nvPr/>
        </p:nvGrpSpPr>
        <p:grpSpPr>
          <a:xfrm flipH="1">
            <a:off x="9256462" y="1951358"/>
            <a:ext cx="2321634" cy="3185812"/>
            <a:chOff x="0" y="0"/>
            <a:chExt cx="2321632" cy="3185811"/>
          </a:xfrm>
        </p:grpSpPr>
        <p:pic>
          <p:nvPicPr>
            <p:cNvPr id="4960"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4961"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4962"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4963"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4964"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4965"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4966"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4967"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4968"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4969"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4970"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4971"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4972"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4973"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4974"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4975"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4976"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4977"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4978"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4979"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4991" name="Group"/>
          <p:cNvGrpSpPr/>
          <p:nvPr/>
        </p:nvGrpSpPr>
        <p:grpSpPr>
          <a:xfrm flipH="1">
            <a:off x="1515780" y="571689"/>
            <a:ext cx="826532" cy="8620785"/>
            <a:chOff x="0" y="0"/>
            <a:chExt cx="826530" cy="8620783"/>
          </a:xfrm>
        </p:grpSpPr>
        <p:pic>
          <p:nvPicPr>
            <p:cNvPr id="4981"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4982"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4983"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4984"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4985"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4986"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4987"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4988"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4989"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4990"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9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99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99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043" name="Group"/>
          <p:cNvGrpSpPr/>
          <p:nvPr/>
        </p:nvGrpSpPr>
        <p:grpSpPr>
          <a:xfrm>
            <a:off x="143751" y="171451"/>
            <a:ext cx="1270001" cy="9410697"/>
            <a:chOff x="0" y="0"/>
            <a:chExt cx="1270000" cy="9410696"/>
          </a:xfrm>
        </p:grpSpPr>
        <p:grpSp>
          <p:nvGrpSpPr>
            <p:cNvPr id="5002" name="Group"/>
            <p:cNvGrpSpPr/>
            <p:nvPr/>
          </p:nvGrpSpPr>
          <p:grpSpPr>
            <a:xfrm flipH="1">
              <a:off x="0" y="0"/>
              <a:ext cx="1270000" cy="1270000"/>
              <a:chOff x="0" y="0"/>
              <a:chExt cx="1270000" cy="1270000"/>
            </a:xfrm>
          </p:grpSpPr>
          <p:sp>
            <p:nvSpPr>
              <p:cNvPr id="49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01" name="Group"/>
              <p:cNvGrpSpPr/>
              <p:nvPr/>
            </p:nvGrpSpPr>
            <p:grpSpPr>
              <a:xfrm>
                <a:off x="46001" y="46001"/>
                <a:ext cx="1177998" cy="1177998"/>
                <a:chOff x="0" y="0"/>
                <a:chExt cx="1177997" cy="1177997"/>
              </a:xfrm>
            </p:grpSpPr>
            <p:pic>
              <p:nvPicPr>
                <p:cNvPr id="499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00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005" name="Group"/>
            <p:cNvGrpSpPr/>
            <p:nvPr/>
          </p:nvGrpSpPr>
          <p:grpSpPr>
            <a:xfrm flipH="1">
              <a:off x="0" y="6776780"/>
              <a:ext cx="1270000" cy="1270001"/>
              <a:chOff x="0" y="0"/>
              <a:chExt cx="1270000" cy="1270000"/>
            </a:xfrm>
          </p:grpSpPr>
          <p:sp>
            <p:nvSpPr>
              <p:cNvPr id="50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00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008" name="Group"/>
            <p:cNvGrpSpPr/>
            <p:nvPr/>
          </p:nvGrpSpPr>
          <p:grpSpPr>
            <a:xfrm flipH="1">
              <a:off x="0" y="8140696"/>
              <a:ext cx="1270000" cy="1270001"/>
              <a:chOff x="0" y="0"/>
              <a:chExt cx="1270000" cy="1270000"/>
            </a:xfrm>
          </p:grpSpPr>
          <p:sp>
            <p:nvSpPr>
              <p:cNvPr id="50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00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018" name="Group"/>
            <p:cNvGrpSpPr/>
            <p:nvPr/>
          </p:nvGrpSpPr>
          <p:grpSpPr>
            <a:xfrm flipH="1">
              <a:off x="0" y="1356782"/>
              <a:ext cx="1270000" cy="1270001"/>
              <a:chOff x="0" y="0"/>
              <a:chExt cx="1270000" cy="1270000"/>
            </a:xfrm>
          </p:grpSpPr>
          <p:sp>
            <p:nvSpPr>
              <p:cNvPr id="50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17" name="Group"/>
              <p:cNvGrpSpPr/>
              <p:nvPr/>
            </p:nvGrpSpPr>
            <p:grpSpPr>
              <a:xfrm flipH="1">
                <a:off x="47625" y="56900"/>
                <a:ext cx="1174751" cy="1156200"/>
                <a:chOff x="0" y="0"/>
                <a:chExt cx="1174749" cy="1156199"/>
              </a:xfrm>
            </p:grpSpPr>
            <p:pic>
              <p:nvPicPr>
                <p:cNvPr id="501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01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01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01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01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01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01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026" name="Group"/>
            <p:cNvGrpSpPr/>
            <p:nvPr/>
          </p:nvGrpSpPr>
          <p:grpSpPr>
            <a:xfrm flipH="1">
              <a:off x="0" y="4057648"/>
              <a:ext cx="1270000" cy="1270001"/>
              <a:chOff x="0" y="0"/>
              <a:chExt cx="1270000" cy="1270000"/>
            </a:xfrm>
          </p:grpSpPr>
          <p:sp>
            <p:nvSpPr>
              <p:cNvPr id="50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25" name="Group"/>
              <p:cNvGrpSpPr/>
              <p:nvPr/>
            </p:nvGrpSpPr>
            <p:grpSpPr>
              <a:xfrm>
                <a:off x="47624" y="74251"/>
                <a:ext cx="1174751" cy="1129000"/>
                <a:chOff x="0" y="0"/>
                <a:chExt cx="1174749" cy="1128998"/>
              </a:xfrm>
            </p:grpSpPr>
            <p:pic>
              <p:nvPicPr>
                <p:cNvPr id="502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02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02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02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02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033" name="Group"/>
            <p:cNvGrpSpPr/>
            <p:nvPr/>
          </p:nvGrpSpPr>
          <p:grpSpPr>
            <a:xfrm flipH="1">
              <a:off x="0" y="5414431"/>
              <a:ext cx="1270000" cy="1270001"/>
              <a:chOff x="0" y="0"/>
              <a:chExt cx="1270000" cy="1270000"/>
            </a:xfrm>
          </p:grpSpPr>
          <p:sp>
            <p:nvSpPr>
              <p:cNvPr id="50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32" name="Group"/>
              <p:cNvGrpSpPr/>
              <p:nvPr/>
            </p:nvGrpSpPr>
            <p:grpSpPr>
              <a:xfrm>
                <a:off x="47625" y="45767"/>
                <a:ext cx="1174751" cy="1178466"/>
                <a:chOff x="0" y="0"/>
                <a:chExt cx="1174750" cy="1178465"/>
              </a:xfrm>
            </p:grpSpPr>
            <p:pic>
              <p:nvPicPr>
                <p:cNvPr id="502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02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03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03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042" name="Group"/>
            <p:cNvGrpSpPr/>
            <p:nvPr/>
          </p:nvGrpSpPr>
          <p:grpSpPr>
            <a:xfrm flipH="1">
              <a:off x="0" y="2713565"/>
              <a:ext cx="1270000" cy="1270001"/>
              <a:chOff x="0" y="0"/>
              <a:chExt cx="1270000" cy="1270000"/>
            </a:xfrm>
          </p:grpSpPr>
          <p:sp>
            <p:nvSpPr>
              <p:cNvPr id="50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41" name="Group"/>
              <p:cNvGrpSpPr/>
              <p:nvPr/>
            </p:nvGrpSpPr>
            <p:grpSpPr>
              <a:xfrm>
                <a:off x="63500" y="30985"/>
                <a:ext cx="1111251" cy="1217225"/>
                <a:chOff x="0" y="0"/>
                <a:chExt cx="1111250" cy="1217223"/>
              </a:xfrm>
            </p:grpSpPr>
            <p:pic>
              <p:nvPicPr>
                <p:cNvPr id="503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03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03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03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03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04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089" name="Group"/>
          <p:cNvGrpSpPr/>
          <p:nvPr/>
        </p:nvGrpSpPr>
        <p:grpSpPr>
          <a:xfrm>
            <a:off x="11578348" y="171451"/>
            <a:ext cx="1270001" cy="9410698"/>
            <a:chOff x="0" y="0"/>
            <a:chExt cx="1270000" cy="9410696"/>
          </a:xfrm>
        </p:grpSpPr>
        <p:grpSp>
          <p:nvGrpSpPr>
            <p:cNvPr id="5048" name="Group"/>
            <p:cNvGrpSpPr/>
            <p:nvPr/>
          </p:nvGrpSpPr>
          <p:grpSpPr>
            <a:xfrm flipH="1">
              <a:off x="0" y="0"/>
              <a:ext cx="1270000" cy="1270000"/>
              <a:chOff x="0" y="0"/>
              <a:chExt cx="1270000" cy="1270000"/>
            </a:xfrm>
          </p:grpSpPr>
          <p:sp>
            <p:nvSpPr>
              <p:cNvPr id="50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47" name="Group"/>
              <p:cNvGrpSpPr/>
              <p:nvPr/>
            </p:nvGrpSpPr>
            <p:grpSpPr>
              <a:xfrm>
                <a:off x="46001" y="46001"/>
                <a:ext cx="1177998" cy="1177998"/>
                <a:chOff x="0" y="0"/>
                <a:chExt cx="1177997" cy="1177997"/>
              </a:xfrm>
            </p:grpSpPr>
            <p:pic>
              <p:nvPicPr>
                <p:cNvPr id="504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04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051" name="Group"/>
            <p:cNvGrpSpPr/>
            <p:nvPr/>
          </p:nvGrpSpPr>
          <p:grpSpPr>
            <a:xfrm flipH="1">
              <a:off x="0" y="6776780"/>
              <a:ext cx="1270000" cy="1270001"/>
              <a:chOff x="0" y="0"/>
              <a:chExt cx="1270000" cy="1270000"/>
            </a:xfrm>
          </p:grpSpPr>
          <p:sp>
            <p:nvSpPr>
              <p:cNvPr id="50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05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054" name="Group"/>
            <p:cNvGrpSpPr/>
            <p:nvPr/>
          </p:nvGrpSpPr>
          <p:grpSpPr>
            <a:xfrm flipH="1">
              <a:off x="0" y="8140696"/>
              <a:ext cx="1270000" cy="1270001"/>
              <a:chOff x="0" y="0"/>
              <a:chExt cx="1270000" cy="1270000"/>
            </a:xfrm>
          </p:grpSpPr>
          <p:sp>
            <p:nvSpPr>
              <p:cNvPr id="50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05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064" name="Group"/>
            <p:cNvGrpSpPr/>
            <p:nvPr/>
          </p:nvGrpSpPr>
          <p:grpSpPr>
            <a:xfrm flipH="1">
              <a:off x="0" y="1356782"/>
              <a:ext cx="1270000" cy="1270001"/>
              <a:chOff x="0" y="0"/>
              <a:chExt cx="1270000" cy="1270000"/>
            </a:xfrm>
          </p:grpSpPr>
          <p:sp>
            <p:nvSpPr>
              <p:cNvPr id="50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63" name="Group"/>
              <p:cNvGrpSpPr/>
              <p:nvPr/>
            </p:nvGrpSpPr>
            <p:grpSpPr>
              <a:xfrm flipH="1">
                <a:off x="47625" y="56900"/>
                <a:ext cx="1174751" cy="1156200"/>
                <a:chOff x="0" y="0"/>
                <a:chExt cx="1174749" cy="1156199"/>
              </a:xfrm>
            </p:grpSpPr>
            <p:pic>
              <p:nvPicPr>
                <p:cNvPr id="505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05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05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05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06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06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06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072" name="Group"/>
            <p:cNvGrpSpPr/>
            <p:nvPr/>
          </p:nvGrpSpPr>
          <p:grpSpPr>
            <a:xfrm flipH="1">
              <a:off x="0" y="4057648"/>
              <a:ext cx="1270000" cy="1270001"/>
              <a:chOff x="0" y="0"/>
              <a:chExt cx="1270000" cy="1270000"/>
            </a:xfrm>
          </p:grpSpPr>
          <p:sp>
            <p:nvSpPr>
              <p:cNvPr id="50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71" name="Group"/>
              <p:cNvGrpSpPr/>
              <p:nvPr/>
            </p:nvGrpSpPr>
            <p:grpSpPr>
              <a:xfrm>
                <a:off x="47624" y="74251"/>
                <a:ext cx="1174751" cy="1129000"/>
                <a:chOff x="0" y="0"/>
                <a:chExt cx="1174749" cy="1128998"/>
              </a:xfrm>
            </p:grpSpPr>
            <p:pic>
              <p:nvPicPr>
                <p:cNvPr id="506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06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06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06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07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079" name="Group"/>
            <p:cNvGrpSpPr/>
            <p:nvPr/>
          </p:nvGrpSpPr>
          <p:grpSpPr>
            <a:xfrm flipH="1">
              <a:off x="0" y="5414431"/>
              <a:ext cx="1270000" cy="1270001"/>
              <a:chOff x="0" y="0"/>
              <a:chExt cx="1270000" cy="1270000"/>
            </a:xfrm>
          </p:grpSpPr>
          <p:sp>
            <p:nvSpPr>
              <p:cNvPr id="50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78" name="Group"/>
              <p:cNvGrpSpPr/>
              <p:nvPr/>
            </p:nvGrpSpPr>
            <p:grpSpPr>
              <a:xfrm>
                <a:off x="47625" y="45767"/>
                <a:ext cx="1174751" cy="1178466"/>
                <a:chOff x="0" y="0"/>
                <a:chExt cx="1174750" cy="1178465"/>
              </a:xfrm>
            </p:grpSpPr>
            <p:pic>
              <p:nvPicPr>
                <p:cNvPr id="507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07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07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07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088" name="Group"/>
            <p:cNvGrpSpPr/>
            <p:nvPr/>
          </p:nvGrpSpPr>
          <p:grpSpPr>
            <a:xfrm flipH="1">
              <a:off x="0" y="2713565"/>
              <a:ext cx="1270000" cy="1270001"/>
              <a:chOff x="0" y="0"/>
              <a:chExt cx="1270000" cy="1270000"/>
            </a:xfrm>
          </p:grpSpPr>
          <p:sp>
            <p:nvSpPr>
              <p:cNvPr id="50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87" name="Group"/>
              <p:cNvGrpSpPr/>
              <p:nvPr/>
            </p:nvGrpSpPr>
            <p:grpSpPr>
              <a:xfrm>
                <a:off x="63500" y="30985"/>
                <a:ext cx="1111251" cy="1217225"/>
                <a:chOff x="0" y="0"/>
                <a:chExt cx="1111250" cy="1217223"/>
              </a:xfrm>
            </p:grpSpPr>
            <p:pic>
              <p:nvPicPr>
                <p:cNvPr id="508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08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08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08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08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08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122" name="Group"/>
          <p:cNvGrpSpPr/>
          <p:nvPr/>
        </p:nvGrpSpPr>
        <p:grpSpPr>
          <a:xfrm flipH="1">
            <a:off x="1515780" y="571689"/>
            <a:ext cx="10062315" cy="8620785"/>
            <a:chOff x="0" y="0"/>
            <a:chExt cx="10062314" cy="8620783"/>
          </a:xfrm>
        </p:grpSpPr>
        <p:grpSp>
          <p:nvGrpSpPr>
            <p:cNvPr id="5110" name="Group"/>
            <p:cNvGrpSpPr/>
            <p:nvPr/>
          </p:nvGrpSpPr>
          <p:grpSpPr>
            <a:xfrm>
              <a:off x="0" y="1379668"/>
              <a:ext cx="2321633" cy="3185812"/>
              <a:chOff x="0" y="0"/>
              <a:chExt cx="2321632" cy="3185811"/>
            </a:xfrm>
          </p:grpSpPr>
          <p:pic>
            <p:nvPicPr>
              <p:cNvPr id="5090"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5091"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5092"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5093"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5094"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5095"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5096"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5097"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5098"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5099"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5100"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5101"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5102"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5103"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5104"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5105"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5106"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5107"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5108"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5109"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5121" name="Group"/>
            <p:cNvGrpSpPr/>
            <p:nvPr/>
          </p:nvGrpSpPr>
          <p:grpSpPr>
            <a:xfrm>
              <a:off x="9235783" y="-1"/>
              <a:ext cx="826532" cy="8620785"/>
              <a:chOff x="0" y="0"/>
              <a:chExt cx="826530" cy="8620783"/>
            </a:xfrm>
          </p:grpSpPr>
          <p:pic>
            <p:nvPicPr>
              <p:cNvPr id="5111"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5112"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5113"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5114"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5115"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5116"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5117"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5118"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5119"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5120"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grpSp>
      <p:grpSp>
        <p:nvGrpSpPr>
          <p:cNvPr id="5130" name="Group"/>
          <p:cNvGrpSpPr/>
          <p:nvPr/>
        </p:nvGrpSpPr>
        <p:grpSpPr>
          <a:xfrm>
            <a:off x="3059098" y="8276496"/>
            <a:ext cx="6873904" cy="1268318"/>
            <a:chOff x="0" y="0"/>
            <a:chExt cx="6873902" cy="1268316"/>
          </a:xfrm>
        </p:grpSpPr>
        <p:pic>
          <p:nvPicPr>
            <p:cNvPr id="5123" name="Image" descr="Image"/>
            <p:cNvPicPr>
              <a:picLocks noChangeAspect="1"/>
            </p:cNvPicPr>
            <p:nvPr/>
          </p:nvPicPr>
          <p:blipFill>
            <a:blip r:embed="rId35">
              <a:extLst/>
            </a:blip>
            <a:stretch>
              <a:fillRect/>
            </a:stretch>
          </p:blipFill>
          <p:spPr>
            <a:xfrm flipH="1">
              <a:off x="2301773" y="319473"/>
              <a:ext cx="630479" cy="635822"/>
            </a:xfrm>
            <a:prstGeom prst="rect">
              <a:avLst/>
            </a:prstGeom>
            <a:ln w="12700" cap="flat">
              <a:noFill/>
              <a:miter lim="400000"/>
            </a:ln>
            <a:effectLst/>
          </p:spPr>
        </p:pic>
        <p:pic>
          <p:nvPicPr>
            <p:cNvPr id="5124" name="Image" descr="Image"/>
            <p:cNvPicPr>
              <a:picLocks noChangeAspect="1"/>
            </p:cNvPicPr>
            <p:nvPr/>
          </p:nvPicPr>
          <p:blipFill>
            <a:blip r:embed="rId36">
              <a:extLst/>
            </a:blip>
            <a:stretch>
              <a:fillRect/>
            </a:stretch>
          </p:blipFill>
          <p:spPr>
            <a:xfrm flipH="1">
              <a:off x="1307743" y="166813"/>
              <a:ext cx="941142" cy="941142"/>
            </a:xfrm>
            <a:prstGeom prst="rect">
              <a:avLst/>
            </a:prstGeom>
            <a:ln w="12700" cap="flat">
              <a:noFill/>
              <a:miter lim="400000"/>
            </a:ln>
            <a:effectLst/>
          </p:spPr>
        </p:pic>
        <p:pic>
          <p:nvPicPr>
            <p:cNvPr id="5125" name="Image" descr="Image"/>
            <p:cNvPicPr>
              <a:picLocks noChangeAspect="1"/>
            </p:cNvPicPr>
            <p:nvPr/>
          </p:nvPicPr>
          <p:blipFill>
            <a:blip r:embed="rId37">
              <a:extLst/>
            </a:blip>
            <a:stretch>
              <a:fillRect/>
            </a:stretch>
          </p:blipFill>
          <p:spPr>
            <a:xfrm flipH="1">
              <a:off x="0" y="6451"/>
              <a:ext cx="1254855" cy="1261866"/>
            </a:xfrm>
            <a:prstGeom prst="rect">
              <a:avLst/>
            </a:prstGeom>
            <a:ln w="12700" cap="flat">
              <a:noFill/>
              <a:miter lim="400000"/>
            </a:ln>
            <a:effectLst/>
          </p:spPr>
        </p:pic>
        <p:pic>
          <p:nvPicPr>
            <p:cNvPr id="5126" name="Image" descr="Image"/>
            <p:cNvPicPr>
              <a:picLocks noChangeAspect="1"/>
            </p:cNvPicPr>
            <p:nvPr/>
          </p:nvPicPr>
          <p:blipFill>
            <a:blip r:embed="rId38">
              <a:extLst/>
            </a:blip>
            <a:stretch>
              <a:fillRect/>
            </a:stretch>
          </p:blipFill>
          <p:spPr>
            <a:xfrm>
              <a:off x="2929825" y="344953"/>
              <a:ext cx="987839" cy="571959"/>
            </a:xfrm>
            <a:prstGeom prst="rect">
              <a:avLst/>
            </a:prstGeom>
            <a:ln w="12700" cap="flat">
              <a:noFill/>
              <a:miter lim="400000"/>
            </a:ln>
            <a:effectLst/>
          </p:spPr>
        </p:pic>
        <p:pic>
          <p:nvPicPr>
            <p:cNvPr id="5127" name="Image" descr="Image"/>
            <p:cNvPicPr>
              <a:picLocks noChangeAspect="1"/>
            </p:cNvPicPr>
            <p:nvPr/>
          </p:nvPicPr>
          <p:blipFill>
            <a:blip r:embed="rId39">
              <a:extLst/>
            </a:blip>
            <a:stretch>
              <a:fillRect/>
            </a:stretch>
          </p:blipFill>
          <p:spPr>
            <a:xfrm flipH="1">
              <a:off x="5619047" y="0"/>
              <a:ext cx="1254856" cy="1261866"/>
            </a:xfrm>
            <a:prstGeom prst="rect">
              <a:avLst/>
            </a:prstGeom>
            <a:ln w="12700" cap="flat">
              <a:noFill/>
              <a:miter lim="400000"/>
            </a:ln>
            <a:effectLst/>
          </p:spPr>
        </p:pic>
        <p:pic>
          <p:nvPicPr>
            <p:cNvPr id="5128" name="Image" descr="Image"/>
            <p:cNvPicPr>
              <a:picLocks noChangeAspect="1"/>
            </p:cNvPicPr>
            <p:nvPr/>
          </p:nvPicPr>
          <p:blipFill>
            <a:blip r:embed="rId40">
              <a:extLst/>
            </a:blip>
            <a:stretch>
              <a:fillRect/>
            </a:stretch>
          </p:blipFill>
          <p:spPr>
            <a:xfrm flipH="1">
              <a:off x="4633634" y="160361"/>
              <a:ext cx="941142" cy="941142"/>
            </a:xfrm>
            <a:prstGeom prst="rect">
              <a:avLst/>
            </a:prstGeom>
            <a:ln w="12700" cap="flat">
              <a:noFill/>
              <a:miter lim="400000"/>
            </a:ln>
            <a:effectLst/>
          </p:spPr>
        </p:pic>
        <p:pic>
          <p:nvPicPr>
            <p:cNvPr id="5129" name="Image" descr="Image"/>
            <p:cNvPicPr>
              <a:picLocks noChangeAspect="1"/>
            </p:cNvPicPr>
            <p:nvPr/>
          </p:nvPicPr>
          <p:blipFill>
            <a:blip r:embed="rId41">
              <a:extLst/>
            </a:blip>
            <a:stretch>
              <a:fillRect/>
            </a:stretch>
          </p:blipFill>
          <p:spPr>
            <a:xfrm flipH="1">
              <a:off x="3961935" y="314560"/>
              <a:ext cx="627429" cy="63274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5134" name="DS_D_S"/>
          <p:cNvSpPr txBox="1"/>
          <p:nvPr>
            <p:ph type="title" idx="4294967295"/>
          </p:nvPr>
        </p:nvSpPr>
        <p:spPr>
          <a:xfrm>
            <a:off x="1270000" y="-3466454"/>
            <a:ext cx="10464800" cy="3302001"/>
          </a:xfrm>
          <a:prstGeom prst="rect">
            <a:avLst/>
          </a:prstGeom>
        </p:spPr>
        <p:txBody>
          <a:bodyPr anchor="b"/>
          <a:lstStyle/>
          <a:p>
            <a:pPr/>
            <a:r>
              <a:t>DS_D_S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3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137" name="Intro: DS_D_S"/>
          <p:cNvSpPr txBox="1"/>
          <p:nvPr>
            <p:ph type="title" idx="4294967295"/>
          </p:nvPr>
        </p:nvSpPr>
        <p:spPr>
          <a:xfrm>
            <a:off x="1270000" y="-3466454"/>
            <a:ext cx="10464800" cy="3302001"/>
          </a:xfrm>
          <a:prstGeom prst="rect">
            <a:avLst/>
          </a:prstGeom>
        </p:spPr>
        <p:txBody>
          <a:bodyPr anchor="b"/>
          <a:lstStyle/>
          <a:p>
            <a:pPr/>
            <a:r>
              <a:t>Intro: DS_D_S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raining_Goat"/>
          <p:cNvSpPr txBox="1"/>
          <p:nvPr>
            <p:ph type="title" idx="4294967295"/>
          </p:nvPr>
        </p:nvSpPr>
        <p:spPr>
          <a:xfrm>
            <a:off x="975868" y="-3518208"/>
            <a:ext cx="10464801" cy="3302001"/>
          </a:xfrm>
          <a:prstGeom prst="rect">
            <a:avLst/>
          </a:prstGeom>
        </p:spPr>
        <p:txBody>
          <a:bodyPr/>
          <a:lstStyle/>
          <a:p>
            <a:pPr/>
            <a:r>
              <a:t>Training_Goat</a:t>
            </a:r>
          </a:p>
        </p:txBody>
      </p:sp>
      <p:pic>
        <p:nvPicPr>
          <p:cNvPr id="164" name="Screen Shot 2020-11-01 at 10.39.50 AM.png" descr="Screen Shot 2020-11-01 at 10.39.50 AM.png"/>
          <p:cNvPicPr>
            <a:picLocks noChangeAspect="1"/>
          </p:cNvPicPr>
          <p:nvPr/>
        </p:nvPicPr>
        <p:blipFill>
          <a:blip r:embed="rId3">
            <a:extLst/>
          </a:blip>
          <a:srcRect l="0" t="0" r="0" b="33507"/>
          <a:stretch>
            <a:fillRect/>
          </a:stretch>
        </p:blipFill>
        <p:spPr>
          <a:xfrm>
            <a:off x="31750" y="26665"/>
            <a:ext cx="12941300" cy="6449969"/>
          </a:xfrm>
          <a:prstGeom prst="rect">
            <a:avLst/>
          </a:prstGeom>
          <a:ln w="12700">
            <a:miter lim="400000"/>
          </a:ln>
        </p:spPr>
      </p:pic>
      <p:pic>
        <p:nvPicPr>
          <p:cNvPr id="165" name="Image" descr="Image"/>
          <p:cNvPicPr>
            <a:picLocks noChangeAspect="1"/>
          </p:cNvPicPr>
          <p:nvPr/>
        </p:nvPicPr>
        <p:blipFill>
          <a:blip r:embed="rId4">
            <a:extLst/>
          </a:blip>
          <a:stretch>
            <a:fillRect/>
          </a:stretch>
        </p:blipFill>
        <p:spPr>
          <a:xfrm>
            <a:off x="5580474" y="7740655"/>
            <a:ext cx="1882507" cy="1089972"/>
          </a:xfrm>
          <a:prstGeom prst="rect">
            <a:avLst/>
          </a:prstGeom>
          <a:ln w="12700">
            <a:miter lim="400000"/>
          </a:ln>
        </p:spPr>
      </p:pic>
      <p:pic>
        <p:nvPicPr>
          <p:cNvPr id="166" name="Image" descr="Image"/>
          <p:cNvPicPr>
            <a:picLocks noChangeAspect="1"/>
          </p:cNvPicPr>
          <p:nvPr/>
        </p:nvPicPr>
        <p:blipFill>
          <a:blip r:embed="rId5">
            <a:extLst/>
          </a:blip>
          <a:stretch>
            <a:fillRect/>
          </a:stretch>
        </p:blipFill>
        <p:spPr>
          <a:xfrm flipH="1">
            <a:off x="8782898" y="7388882"/>
            <a:ext cx="1793516" cy="1793516"/>
          </a:xfrm>
          <a:prstGeom prst="rect">
            <a:avLst/>
          </a:prstGeom>
          <a:ln w="12700">
            <a:miter lim="400000"/>
          </a:ln>
        </p:spPr>
      </p:pic>
      <p:pic>
        <p:nvPicPr>
          <p:cNvPr id="167" name="Image" descr="Image"/>
          <p:cNvPicPr>
            <a:picLocks noChangeAspect="1"/>
          </p:cNvPicPr>
          <p:nvPr/>
        </p:nvPicPr>
        <p:blipFill>
          <a:blip r:embed="rId6">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4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5142"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4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5147"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
        <p:nvSpPr>
          <p:cNvPr id="514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14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5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15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15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201" name="Group"/>
          <p:cNvGrpSpPr/>
          <p:nvPr/>
        </p:nvGrpSpPr>
        <p:grpSpPr>
          <a:xfrm>
            <a:off x="143751" y="171451"/>
            <a:ext cx="1270001" cy="9410697"/>
            <a:chOff x="0" y="0"/>
            <a:chExt cx="1270000" cy="9410696"/>
          </a:xfrm>
        </p:grpSpPr>
        <p:grpSp>
          <p:nvGrpSpPr>
            <p:cNvPr id="5160" name="Group"/>
            <p:cNvGrpSpPr/>
            <p:nvPr/>
          </p:nvGrpSpPr>
          <p:grpSpPr>
            <a:xfrm flipH="1">
              <a:off x="0" y="0"/>
              <a:ext cx="1270000" cy="1270000"/>
              <a:chOff x="0" y="0"/>
              <a:chExt cx="1270000" cy="1270000"/>
            </a:xfrm>
          </p:grpSpPr>
          <p:sp>
            <p:nvSpPr>
              <p:cNvPr id="51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59" name="Group"/>
              <p:cNvGrpSpPr/>
              <p:nvPr/>
            </p:nvGrpSpPr>
            <p:grpSpPr>
              <a:xfrm>
                <a:off x="46001" y="46001"/>
                <a:ext cx="1177998" cy="1177998"/>
                <a:chOff x="0" y="0"/>
                <a:chExt cx="1177997" cy="1177997"/>
              </a:xfrm>
            </p:grpSpPr>
            <p:pic>
              <p:nvPicPr>
                <p:cNvPr id="515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15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163" name="Group"/>
            <p:cNvGrpSpPr/>
            <p:nvPr/>
          </p:nvGrpSpPr>
          <p:grpSpPr>
            <a:xfrm flipH="1">
              <a:off x="0" y="6776780"/>
              <a:ext cx="1270000" cy="1270001"/>
              <a:chOff x="0" y="0"/>
              <a:chExt cx="1270000" cy="1270000"/>
            </a:xfrm>
          </p:grpSpPr>
          <p:sp>
            <p:nvSpPr>
              <p:cNvPr id="51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16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166" name="Group"/>
            <p:cNvGrpSpPr/>
            <p:nvPr/>
          </p:nvGrpSpPr>
          <p:grpSpPr>
            <a:xfrm flipH="1">
              <a:off x="0" y="8140696"/>
              <a:ext cx="1270000" cy="1270001"/>
              <a:chOff x="0" y="0"/>
              <a:chExt cx="1270000" cy="1270000"/>
            </a:xfrm>
          </p:grpSpPr>
          <p:sp>
            <p:nvSpPr>
              <p:cNvPr id="51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16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176" name="Group"/>
            <p:cNvGrpSpPr/>
            <p:nvPr/>
          </p:nvGrpSpPr>
          <p:grpSpPr>
            <a:xfrm flipH="1">
              <a:off x="0" y="1356782"/>
              <a:ext cx="1270000" cy="1270001"/>
              <a:chOff x="0" y="0"/>
              <a:chExt cx="1270000" cy="1270000"/>
            </a:xfrm>
          </p:grpSpPr>
          <p:sp>
            <p:nvSpPr>
              <p:cNvPr id="51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75" name="Group"/>
              <p:cNvGrpSpPr/>
              <p:nvPr/>
            </p:nvGrpSpPr>
            <p:grpSpPr>
              <a:xfrm flipH="1">
                <a:off x="47625" y="56900"/>
                <a:ext cx="1174751" cy="1156200"/>
                <a:chOff x="0" y="0"/>
                <a:chExt cx="1174749" cy="1156199"/>
              </a:xfrm>
            </p:grpSpPr>
            <p:pic>
              <p:nvPicPr>
                <p:cNvPr id="516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16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17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17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17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17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17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184" name="Group"/>
            <p:cNvGrpSpPr/>
            <p:nvPr/>
          </p:nvGrpSpPr>
          <p:grpSpPr>
            <a:xfrm flipH="1">
              <a:off x="0" y="4057648"/>
              <a:ext cx="1270000" cy="1270001"/>
              <a:chOff x="0" y="0"/>
              <a:chExt cx="1270000" cy="1270000"/>
            </a:xfrm>
          </p:grpSpPr>
          <p:sp>
            <p:nvSpPr>
              <p:cNvPr id="51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83" name="Group"/>
              <p:cNvGrpSpPr/>
              <p:nvPr/>
            </p:nvGrpSpPr>
            <p:grpSpPr>
              <a:xfrm>
                <a:off x="47624" y="74251"/>
                <a:ext cx="1174751" cy="1129000"/>
                <a:chOff x="0" y="0"/>
                <a:chExt cx="1174749" cy="1128998"/>
              </a:xfrm>
            </p:grpSpPr>
            <p:pic>
              <p:nvPicPr>
                <p:cNvPr id="517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17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18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18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18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191" name="Group"/>
            <p:cNvGrpSpPr/>
            <p:nvPr/>
          </p:nvGrpSpPr>
          <p:grpSpPr>
            <a:xfrm flipH="1">
              <a:off x="0" y="5414431"/>
              <a:ext cx="1270000" cy="1270001"/>
              <a:chOff x="0" y="0"/>
              <a:chExt cx="1270000" cy="1270000"/>
            </a:xfrm>
          </p:grpSpPr>
          <p:sp>
            <p:nvSpPr>
              <p:cNvPr id="51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90" name="Group"/>
              <p:cNvGrpSpPr/>
              <p:nvPr/>
            </p:nvGrpSpPr>
            <p:grpSpPr>
              <a:xfrm>
                <a:off x="47625" y="45767"/>
                <a:ext cx="1174751" cy="1178466"/>
                <a:chOff x="0" y="0"/>
                <a:chExt cx="1174750" cy="1178465"/>
              </a:xfrm>
            </p:grpSpPr>
            <p:pic>
              <p:nvPicPr>
                <p:cNvPr id="518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18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18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18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200" name="Group"/>
            <p:cNvGrpSpPr/>
            <p:nvPr/>
          </p:nvGrpSpPr>
          <p:grpSpPr>
            <a:xfrm flipH="1">
              <a:off x="0" y="2713565"/>
              <a:ext cx="1270000" cy="1270001"/>
              <a:chOff x="0" y="0"/>
              <a:chExt cx="1270000" cy="1270000"/>
            </a:xfrm>
          </p:grpSpPr>
          <p:sp>
            <p:nvSpPr>
              <p:cNvPr id="51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99" name="Group"/>
              <p:cNvGrpSpPr/>
              <p:nvPr/>
            </p:nvGrpSpPr>
            <p:grpSpPr>
              <a:xfrm>
                <a:off x="63500" y="30985"/>
                <a:ext cx="1111251" cy="1217225"/>
                <a:chOff x="0" y="0"/>
                <a:chExt cx="1111250" cy="1217223"/>
              </a:xfrm>
            </p:grpSpPr>
            <p:pic>
              <p:nvPicPr>
                <p:cNvPr id="519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19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19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19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19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19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247" name="Group"/>
          <p:cNvGrpSpPr/>
          <p:nvPr/>
        </p:nvGrpSpPr>
        <p:grpSpPr>
          <a:xfrm>
            <a:off x="11578348" y="171451"/>
            <a:ext cx="1270001" cy="9410698"/>
            <a:chOff x="0" y="0"/>
            <a:chExt cx="1270000" cy="9410696"/>
          </a:xfrm>
        </p:grpSpPr>
        <p:grpSp>
          <p:nvGrpSpPr>
            <p:cNvPr id="5206" name="Group"/>
            <p:cNvGrpSpPr/>
            <p:nvPr/>
          </p:nvGrpSpPr>
          <p:grpSpPr>
            <a:xfrm flipH="1">
              <a:off x="0" y="0"/>
              <a:ext cx="1270000" cy="1270000"/>
              <a:chOff x="0" y="0"/>
              <a:chExt cx="1270000" cy="1270000"/>
            </a:xfrm>
          </p:grpSpPr>
          <p:sp>
            <p:nvSpPr>
              <p:cNvPr id="52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05" name="Group"/>
              <p:cNvGrpSpPr/>
              <p:nvPr/>
            </p:nvGrpSpPr>
            <p:grpSpPr>
              <a:xfrm>
                <a:off x="46001" y="46001"/>
                <a:ext cx="1177998" cy="1177998"/>
                <a:chOff x="0" y="0"/>
                <a:chExt cx="1177997" cy="1177997"/>
              </a:xfrm>
            </p:grpSpPr>
            <p:pic>
              <p:nvPicPr>
                <p:cNvPr id="520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20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209" name="Group"/>
            <p:cNvGrpSpPr/>
            <p:nvPr/>
          </p:nvGrpSpPr>
          <p:grpSpPr>
            <a:xfrm flipH="1">
              <a:off x="0" y="6776780"/>
              <a:ext cx="1270000" cy="1270001"/>
              <a:chOff x="0" y="0"/>
              <a:chExt cx="1270000" cy="1270000"/>
            </a:xfrm>
          </p:grpSpPr>
          <p:sp>
            <p:nvSpPr>
              <p:cNvPr id="52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20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212" name="Group"/>
            <p:cNvGrpSpPr/>
            <p:nvPr/>
          </p:nvGrpSpPr>
          <p:grpSpPr>
            <a:xfrm flipH="1">
              <a:off x="0" y="8140696"/>
              <a:ext cx="1270000" cy="1270001"/>
              <a:chOff x="0" y="0"/>
              <a:chExt cx="1270000" cy="1270000"/>
            </a:xfrm>
          </p:grpSpPr>
          <p:sp>
            <p:nvSpPr>
              <p:cNvPr id="52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21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222" name="Group"/>
            <p:cNvGrpSpPr/>
            <p:nvPr/>
          </p:nvGrpSpPr>
          <p:grpSpPr>
            <a:xfrm flipH="1">
              <a:off x="0" y="1356782"/>
              <a:ext cx="1270000" cy="1270001"/>
              <a:chOff x="0" y="0"/>
              <a:chExt cx="1270000" cy="1270000"/>
            </a:xfrm>
          </p:grpSpPr>
          <p:sp>
            <p:nvSpPr>
              <p:cNvPr id="52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21" name="Group"/>
              <p:cNvGrpSpPr/>
              <p:nvPr/>
            </p:nvGrpSpPr>
            <p:grpSpPr>
              <a:xfrm flipH="1">
                <a:off x="47625" y="56900"/>
                <a:ext cx="1174751" cy="1156200"/>
                <a:chOff x="0" y="0"/>
                <a:chExt cx="1174749" cy="1156199"/>
              </a:xfrm>
            </p:grpSpPr>
            <p:pic>
              <p:nvPicPr>
                <p:cNvPr id="521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21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21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21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21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21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22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230" name="Group"/>
            <p:cNvGrpSpPr/>
            <p:nvPr/>
          </p:nvGrpSpPr>
          <p:grpSpPr>
            <a:xfrm flipH="1">
              <a:off x="0" y="4057648"/>
              <a:ext cx="1270000" cy="1270001"/>
              <a:chOff x="0" y="0"/>
              <a:chExt cx="1270000" cy="1270000"/>
            </a:xfrm>
          </p:grpSpPr>
          <p:sp>
            <p:nvSpPr>
              <p:cNvPr id="52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29" name="Group"/>
              <p:cNvGrpSpPr/>
              <p:nvPr/>
            </p:nvGrpSpPr>
            <p:grpSpPr>
              <a:xfrm>
                <a:off x="47624" y="74251"/>
                <a:ext cx="1174751" cy="1129000"/>
                <a:chOff x="0" y="0"/>
                <a:chExt cx="1174749" cy="1128998"/>
              </a:xfrm>
            </p:grpSpPr>
            <p:pic>
              <p:nvPicPr>
                <p:cNvPr id="522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22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22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22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22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237" name="Group"/>
            <p:cNvGrpSpPr/>
            <p:nvPr/>
          </p:nvGrpSpPr>
          <p:grpSpPr>
            <a:xfrm flipH="1">
              <a:off x="0" y="5414431"/>
              <a:ext cx="1270000" cy="1270001"/>
              <a:chOff x="0" y="0"/>
              <a:chExt cx="1270000" cy="1270000"/>
            </a:xfrm>
          </p:grpSpPr>
          <p:sp>
            <p:nvSpPr>
              <p:cNvPr id="52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36" name="Group"/>
              <p:cNvGrpSpPr/>
              <p:nvPr/>
            </p:nvGrpSpPr>
            <p:grpSpPr>
              <a:xfrm>
                <a:off x="47625" y="45767"/>
                <a:ext cx="1174751" cy="1178466"/>
                <a:chOff x="0" y="0"/>
                <a:chExt cx="1174750" cy="1178465"/>
              </a:xfrm>
            </p:grpSpPr>
            <p:pic>
              <p:nvPicPr>
                <p:cNvPr id="523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23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23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23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246" name="Group"/>
            <p:cNvGrpSpPr/>
            <p:nvPr/>
          </p:nvGrpSpPr>
          <p:grpSpPr>
            <a:xfrm flipH="1">
              <a:off x="0" y="2713565"/>
              <a:ext cx="1270000" cy="1270001"/>
              <a:chOff x="0" y="0"/>
              <a:chExt cx="1270000" cy="1270000"/>
            </a:xfrm>
          </p:grpSpPr>
          <p:sp>
            <p:nvSpPr>
              <p:cNvPr id="52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45" name="Group"/>
              <p:cNvGrpSpPr/>
              <p:nvPr/>
            </p:nvGrpSpPr>
            <p:grpSpPr>
              <a:xfrm>
                <a:off x="63500" y="30985"/>
                <a:ext cx="1111251" cy="1217225"/>
                <a:chOff x="0" y="0"/>
                <a:chExt cx="1111250" cy="1217223"/>
              </a:xfrm>
            </p:grpSpPr>
            <p:pic>
              <p:nvPicPr>
                <p:cNvPr id="523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24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24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24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24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24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1" name="Div_Size"/>
          <p:cNvSpPr txBox="1"/>
          <p:nvPr>
            <p:ph type="ctrTitle"/>
          </p:nvPr>
        </p:nvSpPr>
        <p:spPr>
          <a:xfrm>
            <a:off x="1270000" y="-3466454"/>
            <a:ext cx="10464800" cy="3302001"/>
          </a:xfrm>
          <a:prstGeom prst="rect">
            <a:avLst/>
          </a:prstGeom>
        </p:spPr>
        <p:txBody>
          <a:bodyPr/>
          <a:lstStyle/>
          <a:p>
            <a:pPr/>
            <a:r>
              <a:t>Div_Size</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285" name="Group"/>
          <p:cNvGrpSpPr/>
          <p:nvPr/>
        </p:nvGrpSpPr>
        <p:grpSpPr>
          <a:xfrm flipH="1">
            <a:off x="4622494" y="5168072"/>
            <a:ext cx="3759813" cy="3784863"/>
            <a:chOff x="0" y="0"/>
            <a:chExt cx="3759812" cy="3784862"/>
          </a:xfrm>
        </p:grpSpPr>
        <p:pic>
          <p:nvPicPr>
            <p:cNvPr id="5255"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5256" name="Image" descr="Image"/>
            <p:cNvPicPr>
              <a:picLocks noChangeAspect="1"/>
            </p:cNvPicPr>
            <p:nvPr/>
          </p:nvPicPr>
          <p:blipFill>
            <a:blip r:embed="rId4">
              <a:extLst/>
            </a:blip>
            <a:stretch>
              <a:fillRect/>
            </a:stretch>
          </p:blipFill>
          <p:spPr>
            <a:xfrm>
              <a:off x="3137689" y="1520373"/>
              <a:ext cx="593563" cy="763153"/>
            </a:xfrm>
            <a:prstGeom prst="rect">
              <a:avLst/>
            </a:prstGeom>
            <a:ln w="12700" cap="flat">
              <a:noFill/>
              <a:miter lim="400000"/>
            </a:ln>
            <a:effectLst/>
          </p:spPr>
        </p:pic>
        <p:pic>
          <p:nvPicPr>
            <p:cNvPr id="5257" name="Image" descr="Image"/>
            <p:cNvPicPr>
              <a:picLocks noChangeAspect="1"/>
            </p:cNvPicPr>
            <p:nvPr/>
          </p:nvPicPr>
          <p:blipFill>
            <a:blip r:embed="rId5">
              <a:extLst/>
            </a:blip>
            <a:stretch>
              <a:fillRect/>
            </a:stretch>
          </p:blipFill>
          <p:spPr>
            <a:xfrm>
              <a:off x="659316" y="3115495"/>
              <a:ext cx="542799" cy="645065"/>
            </a:xfrm>
            <a:prstGeom prst="rect">
              <a:avLst/>
            </a:prstGeom>
            <a:ln w="12700" cap="flat">
              <a:noFill/>
              <a:miter lim="400000"/>
            </a:ln>
            <a:effectLst/>
          </p:spPr>
        </p:pic>
        <p:pic>
          <p:nvPicPr>
            <p:cNvPr id="5258"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5259"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5260" name="Image" descr="Image"/>
            <p:cNvPicPr>
              <a:picLocks noChangeAspect="1"/>
            </p:cNvPicPr>
            <p:nvPr/>
          </p:nvPicPr>
          <p:blipFill>
            <a:blip r:embed="rId8">
              <a:extLst/>
            </a:blip>
            <a:stretch>
              <a:fillRect/>
            </a:stretch>
          </p:blipFill>
          <p:spPr>
            <a:xfrm>
              <a:off x="2569700" y="1527691"/>
              <a:ext cx="464466" cy="660969"/>
            </a:xfrm>
            <a:prstGeom prst="rect">
              <a:avLst/>
            </a:prstGeom>
            <a:ln w="12700" cap="flat">
              <a:noFill/>
              <a:miter lim="400000"/>
            </a:ln>
            <a:effectLst/>
          </p:spPr>
        </p:pic>
        <p:pic>
          <p:nvPicPr>
            <p:cNvPr id="5261" name="Image" descr="Image"/>
            <p:cNvPicPr>
              <a:picLocks noChangeAspect="1"/>
            </p:cNvPicPr>
            <p:nvPr/>
          </p:nvPicPr>
          <p:blipFill>
            <a:blip r:embed="rId9">
              <a:extLst/>
            </a:blip>
            <a:stretch>
              <a:fillRect/>
            </a:stretch>
          </p:blipFill>
          <p:spPr>
            <a:xfrm>
              <a:off x="3210266" y="794449"/>
              <a:ext cx="448407" cy="640582"/>
            </a:xfrm>
            <a:prstGeom prst="rect">
              <a:avLst/>
            </a:prstGeom>
            <a:ln w="12700" cap="flat">
              <a:noFill/>
              <a:miter lim="400000"/>
            </a:ln>
            <a:effectLst/>
          </p:spPr>
        </p:pic>
        <p:pic>
          <p:nvPicPr>
            <p:cNvPr id="5262"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5263"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5264" name="Image" descr="Image"/>
            <p:cNvPicPr>
              <a:picLocks noChangeAspect="1"/>
            </p:cNvPicPr>
            <p:nvPr/>
          </p:nvPicPr>
          <p:blipFill>
            <a:blip r:embed="rId12">
              <a:extLst/>
            </a:blip>
            <a:stretch>
              <a:fillRect/>
            </a:stretch>
          </p:blipFill>
          <p:spPr>
            <a:xfrm>
              <a:off x="2537012" y="21663"/>
              <a:ext cx="515515" cy="681215"/>
            </a:xfrm>
            <a:prstGeom prst="rect">
              <a:avLst/>
            </a:prstGeom>
            <a:ln w="12700" cap="flat">
              <a:noFill/>
              <a:miter lim="400000"/>
            </a:ln>
            <a:effectLst/>
          </p:spPr>
        </p:pic>
        <p:pic>
          <p:nvPicPr>
            <p:cNvPr id="5265"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5266"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5267"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5268"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5269"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5270"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5271"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5272"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5273" name="Image" descr="Image"/>
            <p:cNvPicPr>
              <a:picLocks noChangeAspect="1"/>
            </p:cNvPicPr>
            <p:nvPr/>
          </p:nvPicPr>
          <p:blipFill>
            <a:blip r:embed="rId21">
              <a:extLst/>
            </a:blip>
            <a:stretch>
              <a:fillRect/>
            </a:stretch>
          </p:blipFill>
          <p:spPr>
            <a:xfrm>
              <a:off x="2544857" y="780519"/>
              <a:ext cx="499825" cy="668441"/>
            </a:xfrm>
            <a:prstGeom prst="rect">
              <a:avLst/>
            </a:prstGeom>
            <a:ln w="12700" cap="flat">
              <a:noFill/>
              <a:miter lim="400000"/>
            </a:ln>
            <a:effectLst/>
          </p:spPr>
        </p:pic>
        <p:pic>
          <p:nvPicPr>
            <p:cNvPr id="5274"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5275"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5276" name="Image" descr="Image"/>
            <p:cNvPicPr>
              <a:picLocks noChangeAspect="1"/>
            </p:cNvPicPr>
            <p:nvPr/>
          </p:nvPicPr>
          <p:blipFill>
            <a:blip r:embed="rId23">
              <a:extLst/>
            </a:blip>
            <a:stretch>
              <a:fillRect/>
            </a:stretch>
          </p:blipFill>
          <p:spPr>
            <a:xfrm>
              <a:off x="1993979" y="2268463"/>
              <a:ext cx="373364" cy="668441"/>
            </a:xfrm>
            <a:prstGeom prst="rect">
              <a:avLst/>
            </a:prstGeom>
            <a:ln w="12700" cap="flat">
              <a:noFill/>
              <a:miter lim="400000"/>
            </a:ln>
            <a:effectLst/>
          </p:spPr>
        </p:pic>
        <p:pic>
          <p:nvPicPr>
            <p:cNvPr id="5277"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5278"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5279" name="Image" descr="Image"/>
            <p:cNvPicPr>
              <a:picLocks noChangeAspect="1"/>
            </p:cNvPicPr>
            <p:nvPr/>
          </p:nvPicPr>
          <p:blipFill>
            <a:blip r:embed="rId13">
              <a:extLst/>
            </a:blip>
            <a:stretch>
              <a:fillRect/>
            </a:stretch>
          </p:blipFill>
          <p:spPr>
            <a:xfrm>
              <a:off x="0" y="752469"/>
              <a:ext cx="584655" cy="724542"/>
            </a:xfrm>
            <a:prstGeom prst="rect">
              <a:avLst/>
            </a:prstGeom>
            <a:ln w="12700" cap="flat">
              <a:noFill/>
              <a:miter lim="400000"/>
            </a:ln>
            <a:effectLst/>
          </p:spPr>
        </p:pic>
        <p:pic>
          <p:nvPicPr>
            <p:cNvPr id="5280"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5281" name="Image" descr="Image"/>
            <p:cNvPicPr>
              <a:picLocks noChangeAspect="1"/>
            </p:cNvPicPr>
            <p:nvPr/>
          </p:nvPicPr>
          <p:blipFill>
            <a:blip r:embed="rId27">
              <a:extLst/>
            </a:blip>
            <a:stretch>
              <a:fillRect/>
            </a:stretch>
          </p:blipFill>
          <p:spPr>
            <a:xfrm>
              <a:off x="3172172" y="2268463"/>
              <a:ext cx="587641" cy="668441"/>
            </a:xfrm>
            <a:prstGeom prst="rect">
              <a:avLst/>
            </a:prstGeom>
            <a:ln w="12700" cap="flat">
              <a:noFill/>
              <a:miter lim="400000"/>
            </a:ln>
            <a:effectLst/>
          </p:spPr>
        </p:pic>
        <p:pic>
          <p:nvPicPr>
            <p:cNvPr id="5282" name="Image" descr="Image"/>
            <p:cNvPicPr>
              <a:picLocks noChangeAspect="1"/>
            </p:cNvPicPr>
            <p:nvPr/>
          </p:nvPicPr>
          <p:blipFill>
            <a:blip r:embed="rId28">
              <a:extLst/>
            </a:blip>
            <a:stretch>
              <a:fillRect/>
            </a:stretch>
          </p:blipFill>
          <p:spPr>
            <a:xfrm>
              <a:off x="3210266" y="3117491"/>
              <a:ext cx="534390" cy="605352"/>
            </a:xfrm>
            <a:prstGeom prst="rect">
              <a:avLst/>
            </a:prstGeom>
            <a:ln w="12700" cap="flat">
              <a:noFill/>
              <a:miter lim="400000"/>
            </a:ln>
            <a:effectLst/>
          </p:spPr>
        </p:pic>
        <p:pic>
          <p:nvPicPr>
            <p:cNvPr id="5283"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5284" name="Image" descr="Image"/>
            <p:cNvPicPr>
              <a:picLocks noChangeAspect="1"/>
            </p:cNvPicPr>
            <p:nvPr/>
          </p:nvPicPr>
          <p:blipFill>
            <a:blip r:embed="rId29">
              <a:extLst/>
            </a:blip>
            <a:stretch>
              <a:fillRect/>
            </a:stretch>
          </p:blipFill>
          <p:spPr>
            <a:xfrm>
              <a:off x="2087" y="28050"/>
              <a:ext cx="535211" cy="668440"/>
            </a:xfrm>
            <a:prstGeom prst="rect">
              <a:avLst/>
            </a:prstGeom>
            <a:ln w="12700" cap="flat">
              <a:noFill/>
              <a:miter lim="400000"/>
            </a:ln>
            <a:effectLst/>
          </p:spPr>
        </p:pic>
      </p:grpSp>
      <p:pic>
        <p:nvPicPr>
          <p:cNvPr id="5286"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528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28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334" name="Group"/>
          <p:cNvGrpSpPr/>
          <p:nvPr/>
        </p:nvGrpSpPr>
        <p:grpSpPr>
          <a:xfrm>
            <a:off x="143751" y="171451"/>
            <a:ext cx="1270001" cy="9410697"/>
            <a:chOff x="0" y="0"/>
            <a:chExt cx="1270000" cy="9410696"/>
          </a:xfrm>
        </p:grpSpPr>
        <p:grpSp>
          <p:nvGrpSpPr>
            <p:cNvPr id="5293" name="Group"/>
            <p:cNvGrpSpPr/>
            <p:nvPr/>
          </p:nvGrpSpPr>
          <p:grpSpPr>
            <a:xfrm flipH="1">
              <a:off x="0" y="0"/>
              <a:ext cx="1270000" cy="1270000"/>
              <a:chOff x="0" y="0"/>
              <a:chExt cx="1270000" cy="1270000"/>
            </a:xfrm>
          </p:grpSpPr>
          <p:sp>
            <p:nvSpPr>
              <p:cNvPr id="52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92" name="Group"/>
              <p:cNvGrpSpPr/>
              <p:nvPr/>
            </p:nvGrpSpPr>
            <p:grpSpPr>
              <a:xfrm>
                <a:off x="46001" y="46001"/>
                <a:ext cx="1177998" cy="1177998"/>
                <a:chOff x="0" y="0"/>
                <a:chExt cx="1177997" cy="1177997"/>
              </a:xfrm>
            </p:grpSpPr>
            <p:pic>
              <p:nvPicPr>
                <p:cNvPr id="5290"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5291"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5296" name="Group"/>
            <p:cNvGrpSpPr/>
            <p:nvPr/>
          </p:nvGrpSpPr>
          <p:grpSpPr>
            <a:xfrm flipH="1">
              <a:off x="0" y="6776780"/>
              <a:ext cx="1270000" cy="1270001"/>
              <a:chOff x="0" y="0"/>
              <a:chExt cx="1270000" cy="1270000"/>
            </a:xfrm>
          </p:grpSpPr>
          <p:sp>
            <p:nvSpPr>
              <p:cNvPr id="52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295"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5299" name="Group"/>
            <p:cNvGrpSpPr/>
            <p:nvPr/>
          </p:nvGrpSpPr>
          <p:grpSpPr>
            <a:xfrm flipH="1">
              <a:off x="0" y="8140696"/>
              <a:ext cx="1270000" cy="1270001"/>
              <a:chOff x="0" y="0"/>
              <a:chExt cx="1270000" cy="1270000"/>
            </a:xfrm>
          </p:grpSpPr>
          <p:sp>
            <p:nvSpPr>
              <p:cNvPr id="52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298"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5309" name="Group"/>
            <p:cNvGrpSpPr/>
            <p:nvPr/>
          </p:nvGrpSpPr>
          <p:grpSpPr>
            <a:xfrm flipH="1">
              <a:off x="0" y="1356782"/>
              <a:ext cx="1270000" cy="1270001"/>
              <a:chOff x="0" y="0"/>
              <a:chExt cx="1270000" cy="1270000"/>
            </a:xfrm>
          </p:grpSpPr>
          <p:sp>
            <p:nvSpPr>
              <p:cNvPr id="53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08" name="Group"/>
              <p:cNvGrpSpPr/>
              <p:nvPr/>
            </p:nvGrpSpPr>
            <p:grpSpPr>
              <a:xfrm flipH="1">
                <a:off x="47625" y="56900"/>
                <a:ext cx="1174751" cy="1156200"/>
                <a:chOff x="0" y="0"/>
                <a:chExt cx="1174749" cy="1156199"/>
              </a:xfrm>
            </p:grpSpPr>
            <p:pic>
              <p:nvPicPr>
                <p:cNvPr id="5301"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5302"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5303"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5304"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5305"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5306"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5307"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5317" name="Group"/>
            <p:cNvGrpSpPr/>
            <p:nvPr/>
          </p:nvGrpSpPr>
          <p:grpSpPr>
            <a:xfrm flipH="1">
              <a:off x="0" y="4057648"/>
              <a:ext cx="1270000" cy="1270001"/>
              <a:chOff x="0" y="0"/>
              <a:chExt cx="1270000" cy="1270000"/>
            </a:xfrm>
          </p:grpSpPr>
          <p:sp>
            <p:nvSpPr>
              <p:cNvPr id="53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16" name="Group"/>
              <p:cNvGrpSpPr/>
              <p:nvPr/>
            </p:nvGrpSpPr>
            <p:grpSpPr>
              <a:xfrm>
                <a:off x="47624" y="74251"/>
                <a:ext cx="1174751" cy="1129000"/>
                <a:chOff x="0" y="0"/>
                <a:chExt cx="1174749" cy="1128998"/>
              </a:xfrm>
            </p:grpSpPr>
            <p:pic>
              <p:nvPicPr>
                <p:cNvPr id="5311"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5312"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5313"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5314"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5315"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5324" name="Group"/>
            <p:cNvGrpSpPr/>
            <p:nvPr/>
          </p:nvGrpSpPr>
          <p:grpSpPr>
            <a:xfrm flipH="1">
              <a:off x="0" y="5414431"/>
              <a:ext cx="1270000" cy="1270001"/>
              <a:chOff x="0" y="0"/>
              <a:chExt cx="1270000" cy="1270000"/>
            </a:xfrm>
          </p:grpSpPr>
          <p:sp>
            <p:nvSpPr>
              <p:cNvPr id="53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23" name="Group"/>
              <p:cNvGrpSpPr/>
              <p:nvPr/>
            </p:nvGrpSpPr>
            <p:grpSpPr>
              <a:xfrm>
                <a:off x="47625" y="45767"/>
                <a:ext cx="1174751" cy="1178466"/>
                <a:chOff x="0" y="0"/>
                <a:chExt cx="1174750" cy="1178465"/>
              </a:xfrm>
            </p:grpSpPr>
            <p:pic>
              <p:nvPicPr>
                <p:cNvPr id="5319"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5320"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5321"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5322"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5333" name="Group"/>
            <p:cNvGrpSpPr/>
            <p:nvPr/>
          </p:nvGrpSpPr>
          <p:grpSpPr>
            <a:xfrm flipH="1">
              <a:off x="0" y="2713565"/>
              <a:ext cx="1270000" cy="1270001"/>
              <a:chOff x="0" y="0"/>
              <a:chExt cx="1270000" cy="1270000"/>
            </a:xfrm>
          </p:grpSpPr>
          <p:sp>
            <p:nvSpPr>
              <p:cNvPr id="53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32" name="Group"/>
              <p:cNvGrpSpPr/>
              <p:nvPr/>
            </p:nvGrpSpPr>
            <p:grpSpPr>
              <a:xfrm>
                <a:off x="63500" y="30985"/>
                <a:ext cx="1111251" cy="1217225"/>
                <a:chOff x="0" y="0"/>
                <a:chExt cx="1111250" cy="1217223"/>
              </a:xfrm>
            </p:grpSpPr>
            <p:pic>
              <p:nvPicPr>
                <p:cNvPr id="5326"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5327"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5328"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5329"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5330"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5331"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380" name="Group"/>
          <p:cNvGrpSpPr/>
          <p:nvPr/>
        </p:nvGrpSpPr>
        <p:grpSpPr>
          <a:xfrm>
            <a:off x="11578348" y="171451"/>
            <a:ext cx="1270001" cy="9410698"/>
            <a:chOff x="0" y="0"/>
            <a:chExt cx="1270000" cy="9410696"/>
          </a:xfrm>
        </p:grpSpPr>
        <p:grpSp>
          <p:nvGrpSpPr>
            <p:cNvPr id="5339" name="Group"/>
            <p:cNvGrpSpPr/>
            <p:nvPr/>
          </p:nvGrpSpPr>
          <p:grpSpPr>
            <a:xfrm flipH="1">
              <a:off x="0" y="0"/>
              <a:ext cx="1270000" cy="1270000"/>
              <a:chOff x="0" y="0"/>
              <a:chExt cx="1270000" cy="1270000"/>
            </a:xfrm>
          </p:grpSpPr>
          <p:sp>
            <p:nvSpPr>
              <p:cNvPr id="53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38" name="Group"/>
              <p:cNvGrpSpPr/>
              <p:nvPr/>
            </p:nvGrpSpPr>
            <p:grpSpPr>
              <a:xfrm>
                <a:off x="46001" y="46001"/>
                <a:ext cx="1177998" cy="1177998"/>
                <a:chOff x="0" y="0"/>
                <a:chExt cx="1177997" cy="1177997"/>
              </a:xfrm>
            </p:grpSpPr>
            <p:pic>
              <p:nvPicPr>
                <p:cNvPr id="5336"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5337"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5342" name="Group"/>
            <p:cNvGrpSpPr/>
            <p:nvPr/>
          </p:nvGrpSpPr>
          <p:grpSpPr>
            <a:xfrm flipH="1">
              <a:off x="0" y="6776780"/>
              <a:ext cx="1270000" cy="1270001"/>
              <a:chOff x="0" y="0"/>
              <a:chExt cx="1270000" cy="1270000"/>
            </a:xfrm>
          </p:grpSpPr>
          <p:sp>
            <p:nvSpPr>
              <p:cNvPr id="53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341"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5345" name="Group"/>
            <p:cNvGrpSpPr/>
            <p:nvPr/>
          </p:nvGrpSpPr>
          <p:grpSpPr>
            <a:xfrm flipH="1">
              <a:off x="0" y="8140696"/>
              <a:ext cx="1270000" cy="1270001"/>
              <a:chOff x="0" y="0"/>
              <a:chExt cx="1270000" cy="1270000"/>
            </a:xfrm>
          </p:grpSpPr>
          <p:sp>
            <p:nvSpPr>
              <p:cNvPr id="53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344"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5355" name="Group"/>
            <p:cNvGrpSpPr/>
            <p:nvPr/>
          </p:nvGrpSpPr>
          <p:grpSpPr>
            <a:xfrm flipH="1">
              <a:off x="0" y="1356782"/>
              <a:ext cx="1270000" cy="1270001"/>
              <a:chOff x="0" y="0"/>
              <a:chExt cx="1270000" cy="1270000"/>
            </a:xfrm>
          </p:grpSpPr>
          <p:sp>
            <p:nvSpPr>
              <p:cNvPr id="53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54" name="Group"/>
              <p:cNvGrpSpPr/>
              <p:nvPr/>
            </p:nvGrpSpPr>
            <p:grpSpPr>
              <a:xfrm flipH="1">
                <a:off x="47625" y="56900"/>
                <a:ext cx="1174751" cy="1156200"/>
                <a:chOff x="0" y="0"/>
                <a:chExt cx="1174749" cy="1156199"/>
              </a:xfrm>
            </p:grpSpPr>
            <p:pic>
              <p:nvPicPr>
                <p:cNvPr id="5347"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5348"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5349"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5350"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5351"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5352"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5353"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5363" name="Group"/>
            <p:cNvGrpSpPr/>
            <p:nvPr/>
          </p:nvGrpSpPr>
          <p:grpSpPr>
            <a:xfrm flipH="1">
              <a:off x="0" y="4057648"/>
              <a:ext cx="1270000" cy="1270001"/>
              <a:chOff x="0" y="0"/>
              <a:chExt cx="1270000" cy="1270000"/>
            </a:xfrm>
          </p:grpSpPr>
          <p:sp>
            <p:nvSpPr>
              <p:cNvPr id="53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62" name="Group"/>
              <p:cNvGrpSpPr/>
              <p:nvPr/>
            </p:nvGrpSpPr>
            <p:grpSpPr>
              <a:xfrm>
                <a:off x="47624" y="74251"/>
                <a:ext cx="1174751" cy="1129000"/>
                <a:chOff x="0" y="0"/>
                <a:chExt cx="1174749" cy="1128998"/>
              </a:xfrm>
            </p:grpSpPr>
            <p:pic>
              <p:nvPicPr>
                <p:cNvPr id="5357"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5358"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5359"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5360"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5361"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5370" name="Group"/>
            <p:cNvGrpSpPr/>
            <p:nvPr/>
          </p:nvGrpSpPr>
          <p:grpSpPr>
            <a:xfrm flipH="1">
              <a:off x="0" y="5414431"/>
              <a:ext cx="1270000" cy="1270001"/>
              <a:chOff x="0" y="0"/>
              <a:chExt cx="1270000" cy="1270000"/>
            </a:xfrm>
          </p:grpSpPr>
          <p:sp>
            <p:nvSpPr>
              <p:cNvPr id="53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69" name="Group"/>
              <p:cNvGrpSpPr/>
              <p:nvPr/>
            </p:nvGrpSpPr>
            <p:grpSpPr>
              <a:xfrm>
                <a:off x="47625" y="45767"/>
                <a:ext cx="1174751" cy="1178466"/>
                <a:chOff x="0" y="0"/>
                <a:chExt cx="1174750" cy="1178465"/>
              </a:xfrm>
            </p:grpSpPr>
            <p:pic>
              <p:nvPicPr>
                <p:cNvPr id="5365"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5366"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5367"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5368"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5379" name="Group"/>
            <p:cNvGrpSpPr/>
            <p:nvPr/>
          </p:nvGrpSpPr>
          <p:grpSpPr>
            <a:xfrm flipH="1">
              <a:off x="0" y="2713565"/>
              <a:ext cx="1270000" cy="1270001"/>
              <a:chOff x="0" y="0"/>
              <a:chExt cx="1270000" cy="1270000"/>
            </a:xfrm>
          </p:grpSpPr>
          <p:sp>
            <p:nvSpPr>
              <p:cNvPr id="53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78" name="Group"/>
              <p:cNvGrpSpPr/>
              <p:nvPr/>
            </p:nvGrpSpPr>
            <p:grpSpPr>
              <a:xfrm>
                <a:off x="63500" y="30985"/>
                <a:ext cx="1111251" cy="1217225"/>
                <a:chOff x="0" y="0"/>
                <a:chExt cx="1111250" cy="1217223"/>
              </a:xfrm>
            </p:grpSpPr>
            <p:pic>
              <p:nvPicPr>
                <p:cNvPr id="5372"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5373"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5374"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5375"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5376"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5377"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8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38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38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432" name="Group"/>
          <p:cNvGrpSpPr/>
          <p:nvPr/>
        </p:nvGrpSpPr>
        <p:grpSpPr>
          <a:xfrm>
            <a:off x="143751" y="171451"/>
            <a:ext cx="1270001" cy="9410697"/>
            <a:chOff x="0" y="0"/>
            <a:chExt cx="1270000" cy="9410696"/>
          </a:xfrm>
        </p:grpSpPr>
        <p:grpSp>
          <p:nvGrpSpPr>
            <p:cNvPr id="5391" name="Group"/>
            <p:cNvGrpSpPr/>
            <p:nvPr/>
          </p:nvGrpSpPr>
          <p:grpSpPr>
            <a:xfrm flipH="1">
              <a:off x="0" y="0"/>
              <a:ext cx="1270000" cy="1270000"/>
              <a:chOff x="0" y="0"/>
              <a:chExt cx="1270000" cy="1270000"/>
            </a:xfrm>
          </p:grpSpPr>
          <p:sp>
            <p:nvSpPr>
              <p:cNvPr id="53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90" name="Group"/>
              <p:cNvGrpSpPr/>
              <p:nvPr/>
            </p:nvGrpSpPr>
            <p:grpSpPr>
              <a:xfrm>
                <a:off x="46001" y="46001"/>
                <a:ext cx="1177998" cy="1177998"/>
                <a:chOff x="0" y="0"/>
                <a:chExt cx="1177997" cy="1177997"/>
              </a:xfrm>
            </p:grpSpPr>
            <p:pic>
              <p:nvPicPr>
                <p:cNvPr id="538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38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394" name="Group"/>
            <p:cNvGrpSpPr/>
            <p:nvPr/>
          </p:nvGrpSpPr>
          <p:grpSpPr>
            <a:xfrm flipH="1">
              <a:off x="0" y="6776780"/>
              <a:ext cx="1270000" cy="1270001"/>
              <a:chOff x="0" y="0"/>
              <a:chExt cx="1270000" cy="1270000"/>
            </a:xfrm>
          </p:grpSpPr>
          <p:sp>
            <p:nvSpPr>
              <p:cNvPr id="53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39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397" name="Group"/>
            <p:cNvGrpSpPr/>
            <p:nvPr/>
          </p:nvGrpSpPr>
          <p:grpSpPr>
            <a:xfrm flipH="1">
              <a:off x="0" y="8140696"/>
              <a:ext cx="1270000" cy="1270001"/>
              <a:chOff x="0" y="0"/>
              <a:chExt cx="1270000" cy="1270000"/>
            </a:xfrm>
          </p:grpSpPr>
          <p:sp>
            <p:nvSpPr>
              <p:cNvPr id="53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39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407" name="Group"/>
            <p:cNvGrpSpPr/>
            <p:nvPr/>
          </p:nvGrpSpPr>
          <p:grpSpPr>
            <a:xfrm flipH="1">
              <a:off x="0" y="1356782"/>
              <a:ext cx="1270000" cy="1270001"/>
              <a:chOff x="0" y="0"/>
              <a:chExt cx="1270000" cy="1270000"/>
            </a:xfrm>
          </p:grpSpPr>
          <p:sp>
            <p:nvSpPr>
              <p:cNvPr id="53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06" name="Group"/>
              <p:cNvGrpSpPr/>
              <p:nvPr/>
            </p:nvGrpSpPr>
            <p:grpSpPr>
              <a:xfrm flipH="1">
                <a:off x="47625" y="56900"/>
                <a:ext cx="1174751" cy="1156200"/>
                <a:chOff x="0" y="0"/>
                <a:chExt cx="1174749" cy="1156199"/>
              </a:xfrm>
            </p:grpSpPr>
            <p:pic>
              <p:nvPicPr>
                <p:cNvPr id="539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40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40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40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40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40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40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415" name="Group"/>
            <p:cNvGrpSpPr/>
            <p:nvPr/>
          </p:nvGrpSpPr>
          <p:grpSpPr>
            <a:xfrm flipH="1">
              <a:off x="0" y="4057648"/>
              <a:ext cx="1270000" cy="1270001"/>
              <a:chOff x="0" y="0"/>
              <a:chExt cx="1270000" cy="1270000"/>
            </a:xfrm>
          </p:grpSpPr>
          <p:sp>
            <p:nvSpPr>
              <p:cNvPr id="54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14" name="Group"/>
              <p:cNvGrpSpPr/>
              <p:nvPr/>
            </p:nvGrpSpPr>
            <p:grpSpPr>
              <a:xfrm>
                <a:off x="47624" y="74251"/>
                <a:ext cx="1174751" cy="1129000"/>
                <a:chOff x="0" y="0"/>
                <a:chExt cx="1174749" cy="1128998"/>
              </a:xfrm>
            </p:grpSpPr>
            <p:pic>
              <p:nvPicPr>
                <p:cNvPr id="540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41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41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41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41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422" name="Group"/>
            <p:cNvGrpSpPr/>
            <p:nvPr/>
          </p:nvGrpSpPr>
          <p:grpSpPr>
            <a:xfrm flipH="1">
              <a:off x="0" y="5414431"/>
              <a:ext cx="1270000" cy="1270001"/>
              <a:chOff x="0" y="0"/>
              <a:chExt cx="1270000" cy="1270000"/>
            </a:xfrm>
          </p:grpSpPr>
          <p:sp>
            <p:nvSpPr>
              <p:cNvPr id="54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21" name="Group"/>
              <p:cNvGrpSpPr/>
              <p:nvPr/>
            </p:nvGrpSpPr>
            <p:grpSpPr>
              <a:xfrm>
                <a:off x="47625" y="45767"/>
                <a:ext cx="1174751" cy="1178466"/>
                <a:chOff x="0" y="0"/>
                <a:chExt cx="1174750" cy="1178465"/>
              </a:xfrm>
            </p:grpSpPr>
            <p:pic>
              <p:nvPicPr>
                <p:cNvPr id="541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41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41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42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431" name="Group"/>
            <p:cNvGrpSpPr/>
            <p:nvPr/>
          </p:nvGrpSpPr>
          <p:grpSpPr>
            <a:xfrm flipH="1">
              <a:off x="0" y="2713565"/>
              <a:ext cx="1270000" cy="1270001"/>
              <a:chOff x="0" y="0"/>
              <a:chExt cx="1270000" cy="1270000"/>
            </a:xfrm>
          </p:grpSpPr>
          <p:sp>
            <p:nvSpPr>
              <p:cNvPr id="54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30" name="Group"/>
              <p:cNvGrpSpPr/>
              <p:nvPr/>
            </p:nvGrpSpPr>
            <p:grpSpPr>
              <a:xfrm>
                <a:off x="63500" y="30985"/>
                <a:ext cx="1111251" cy="1217225"/>
                <a:chOff x="0" y="0"/>
                <a:chExt cx="1111250" cy="1217223"/>
              </a:xfrm>
            </p:grpSpPr>
            <p:pic>
              <p:nvPicPr>
                <p:cNvPr id="542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42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42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42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42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42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478" name="Group"/>
          <p:cNvGrpSpPr/>
          <p:nvPr/>
        </p:nvGrpSpPr>
        <p:grpSpPr>
          <a:xfrm>
            <a:off x="11578348" y="171451"/>
            <a:ext cx="1270001" cy="9410698"/>
            <a:chOff x="0" y="0"/>
            <a:chExt cx="1270000" cy="9410696"/>
          </a:xfrm>
        </p:grpSpPr>
        <p:grpSp>
          <p:nvGrpSpPr>
            <p:cNvPr id="5437" name="Group"/>
            <p:cNvGrpSpPr/>
            <p:nvPr/>
          </p:nvGrpSpPr>
          <p:grpSpPr>
            <a:xfrm flipH="1">
              <a:off x="0" y="0"/>
              <a:ext cx="1270000" cy="1270000"/>
              <a:chOff x="0" y="0"/>
              <a:chExt cx="1270000" cy="1270000"/>
            </a:xfrm>
          </p:grpSpPr>
          <p:sp>
            <p:nvSpPr>
              <p:cNvPr id="54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36" name="Group"/>
              <p:cNvGrpSpPr/>
              <p:nvPr/>
            </p:nvGrpSpPr>
            <p:grpSpPr>
              <a:xfrm>
                <a:off x="46001" y="46001"/>
                <a:ext cx="1177998" cy="1177998"/>
                <a:chOff x="0" y="0"/>
                <a:chExt cx="1177997" cy="1177997"/>
              </a:xfrm>
            </p:grpSpPr>
            <p:pic>
              <p:nvPicPr>
                <p:cNvPr id="543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43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440" name="Group"/>
            <p:cNvGrpSpPr/>
            <p:nvPr/>
          </p:nvGrpSpPr>
          <p:grpSpPr>
            <a:xfrm flipH="1">
              <a:off x="0" y="6776780"/>
              <a:ext cx="1270000" cy="1270001"/>
              <a:chOff x="0" y="0"/>
              <a:chExt cx="1270000" cy="1270000"/>
            </a:xfrm>
          </p:grpSpPr>
          <p:sp>
            <p:nvSpPr>
              <p:cNvPr id="54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43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443" name="Group"/>
            <p:cNvGrpSpPr/>
            <p:nvPr/>
          </p:nvGrpSpPr>
          <p:grpSpPr>
            <a:xfrm flipH="1">
              <a:off x="0" y="8140696"/>
              <a:ext cx="1270000" cy="1270001"/>
              <a:chOff x="0" y="0"/>
              <a:chExt cx="1270000" cy="1270000"/>
            </a:xfrm>
          </p:grpSpPr>
          <p:sp>
            <p:nvSpPr>
              <p:cNvPr id="54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44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453" name="Group"/>
            <p:cNvGrpSpPr/>
            <p:nvPr/>
          </p:nvGrpSpPr>
          <p:grpSpPr>
            <a:xfrm flipH="1">
              <a:off x="0" y="1356782"/>
              <a:ext cx="1270000" cy="1270001"/>
              <a:chOff x="0" y="0"/>
              <a:chExt cx="1270000" cy="1270000"/>
            </a:xfrm>
          </p:grpSpPr>
          <p:sp>
            <p:nvSpPr>
              <p:cNvPr id="54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52" name="Group"/>
              <p:cNvGrpSpPr/>
              <p:nvPr/>
            </p:nvGrpSpPr>
            <p:grpSpPr>
              <a:xfrm flipH="1">
                <a:off x="47625" y="56900"/>
                <a:ext cx="1174751" cy="1156200"/>
                <a:chOff x="0" y="0"/>
                <a:chExt cx="1174749" cy="1156199"/>
              </a:xfrm>
            </p:grpSpPr>
            <p:pic>
              <p:nvPicPr>
                <p:cNvPr id="544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44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44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44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44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45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45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461" name="Group"/>
            <p:cNvGrpSpPr/>
            <p:nvPr/>
          </p:nvGrpSpPr>
          <p:grpSpPr>
            <a:xfrm flipH="1">
              <a:off x="0" y="4057648"/>
              <a:ext cx="1270000" cy="1270001"/>
              <a:chOff x="0" y="0"/>
              <a:chExt cx="1270000" cy="1270000"/>
            </a:xfrm>
          </p:grpSpPr>
          <p:sp>
            <p:nvSpPr>
              <p:cNvPr id="54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60" name="Group"/>
              <p:cNvGrpSpPr/>
              <p:nvPr/>
            </p:nvGrpSpPr>
            <p:grpSpPr>
              <a:xfrm>
                <a:off x="47624" y="74251"/>
                <a:ext cx="1174751" cy="1129000"/>
                <a:chOff x="0" y="0"/>
                <a:chExt cx="1174749" cy="1128998"/>
              </a:xfrm>
            </p:grpSpPr>
            <p:pic>
              <p:nvPicPr>
                <p:cNvPr id="545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45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45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45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45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468" name="Group"/>
            <p:cNvGrpSpPr/>
            <p:nvPr/>
          </p:nvGrpSpPr>
          <p:grpSpPr>
            <a:xfrm flipH="1">
              <a:off x="0" y="5414431"/>
              <a:ext cx="1270000" cy="1270001"/>
              <a:chOff x="0" y="0"/>
              <a:chExt cx="1270000" cy="1270000"/>
            </a:xfrm>
          </p:grpSpPr>
          <p:sp>
            <p:nvSpPr>
              <p:cNvPr id="54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67" name="Group"/>
              <p:cNvGrpSpPr/>
              <p:nvPr/>
            </p:nvGrpSpPr>
            <p:grpSpPr>
              <a:xfrm>
                <a:off x="47625" y="45767"/>
                <a:ext cx="1174751" cy="1178466"/>
                <a:chOff x="0" y="0"/>
                <a:chExt cx="1174750" cy="1178465"/>
              </a:xfrm>
            </p:grpSpPr>
            <p:pic>
              <p:nvPicPr>
                <p:cNvPr id="546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46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46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46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477" name="Group"/>
            <p:cNvGrpSpPr/>
            <p:nvPr/>
          </p:nvGrpSpPr>
          <p:grpSpPr>
            <a:xfrm flipH="1">
              <a:off x="0" y="2713565"/>
              <a:ext cx="1270000" cy="1270001"/>
              <a:chOff x="0" y="0"/>
              <a:chExt cx="1270000" cy="1270000"/>
            </a:xfrm>
          </p:grpSpPr>
          <p:sp>
            <p:nvSpPr>
              <p:cNvPr id="54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76" name="Group"/>
              <p:cNvGrpSpPr/>
              <p:nvPr/>
            </p:nvGrpSpPr>
            <p:grpSpPr>
              <a:xfrm>
                <a:off x="63500" y="30985"/>
                <a:ext cx="1111251" cy="1217225"/>
                <a:chOff x="0" y="0"/>
                <a:chExt cx="1111250" cy="1217223"/>
              </a:xfrm>
            </p:grpSpPr>
            <p:pic>
              <p:nvPicPr>
                <p:cNvPr id="547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47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47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47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47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47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489" name="Group"/>
          <p:cNvGrpSpPr/>
          <p:nvPr/>
        </p:nvGrpSpPr>
        <p:grpSpPr>
          <a:xfrm flipH="1">
            <a:off x="4624581" y="5189735"/>
            <a:ext cx="3742570" cy="3763200"/>
            <a:chOff x="0" y="0"/>
            <a:chExt cx="3742568" cy="3763199"/>
          </a:xfrm>
        </p:grpSpPr>
        <p:pic>
          <p:nvPicPr>
            <p:cNvPr id="5479" name="Image" descr="Image"/>
            <p:cNvPicPr>
              <a:picLocks noChangeAspect="1"/>
            </p:cNvPicPr>
            <p:nvPr/>
          </p:nvPicPr>
          <p:blipFill>
            <a:blip r:embed="rId8">
              <a:extLst/>
            </a:blip>
            <a:stretch>
              <a:fillRect/>
            </a:stretch>
          </p:blipFill>
          <p:spPr>
            <a:xfrm>
              <a:off x="2534925" y="0"/>
              <a:ext cx="515515" cy="681215"/>
            </a:xfrm>
            <a:prstGeom prst="rect">
              <a:avLst/>
            </a:prstGeom>
            <a:ln w="12700" cap="flat">
              <a:noFill/>
              <a:miter lim="400000"/>
            </a:ln>
            <a:effectLst/>
          </p:spPr>
        </p:pic>
        <p:pic>
          <p:nvPicPr>
            <p:cNvPr id="5480" name="Image" descr="Image"/>
            <p:cNvPicPr>
              <a:picLocks noChangeAspect="1"/>
            </p:cNvPicPr>
            <p:nvPr/>
          </p:nvPicPr>
          <p:blipFill>
            <a:blip r:embed="rId9">
              <a:extLst/>
            </a:blip>
            <a:stretch>
              <a:fillRect/>
            </a:stretch>
          </p:blipFill>
          <p:spPr>
            <a:xfrm>
              <a:off x="1318219" y="1089"/>
              <a:ext cx="471044" cy="679037"/>
            </a:xfrm>
            <a:prstGeom prst="rect">
              <a:avLst/>
            </a:prstGeom>
            <a:ln w="12700" cap="flat">
              <a:noFill/>
              <a:miter lim="400000"/>
            </a:ln>
            <a:effectLst/>
          </p:spPr>
        </p:pic>
        <p:pic>
          <p:nvPicPr>
            <p:cNvPr id="5481" name="Image" descr="Image"/>
            <p:cNvPicPr>
              <a:picLocks noChangeAspect="1"/>
            </p:cNvPicPr>
            <p:nvPr/>
          </p:nvPicPr>
          <p:blipFill>
            <a:blip r:embed="rId10">
              <a:extLst/>
            </a:blip>
            <a:stretch>
              <a:fillRect/>
            </a:stretch>
          </p:blipFill>
          <p:spPr>
            <a:xfrm>
              <a:off x="2601903" y="2345250"/>
              <a:ext cx="412163" cy="588237"/>
            </a:xfrm>
            <a:prstGeom prst="rect">
              <a:avLst/>
            </a:prstGeom>
            <a:ln w="12700" cap="flat">
              <a:noFill/>
              <a:miter lim="400000"/>
            </a:ln>
            <a:effectLst/>
          </p:spPr>
        </p:pic>
        <p:pic>
          <p:nvPicPr>
            <p:cNvPr id="5482" name="Image" descr="Image"/>
            <p:cNvPicPr>
              <a:picLocks noChangeAspect="1"/>
            </p:cNvPicPr>
            <p:nvPr/>
          </p:nvPicPr>
          <p:blipFill>
            <a:blip r:embed="rId11">
              <a:extLst/>
            </a:blip>
            <a:stretch>
              <a:fillRect/>
            </a:stretch>
          </p:blipFill>
          <p:spPr>
            <a:xfrm>
              <a:off x="2542770" y="758856"/>
              <a:ext cx="499825" cy="668441"/>
            </a:xfrm>
            <a:prstGeom prst="rect">
              <a:avLst/>
            </a:prstGeom>
            <a:ln w="12700" cap="flat">
              <a:noFill/>
              <a:miter lim="400000"/>
            </a:ln>
            <a:effectLst/>
          </p:spPr>
        </p:pic>
        <p:pic>
          <p:nvPicPr>
            <p:cNvPr id="5483" name="Image" descr="Image"/>
            <p:cNvPicPr>
              <a:picLocks noChangeAspect="1"/>
            </p:cNvPicPr>
            <p:nvPr/>
          </p:nvPicPr>
          <p:blipFill>
            <a:blip r:embed="rId12">
              <a:extLst/>
            </a:blip>
            <a:stretch>
              <a:fillRect/>
            </a:stretch>
          </p:blipFill>
          <p:spPr>
            <a:xfrm>
              <a:off x="1991892" y="2246800"/>
              <a:ext cx="373364" cy="668441"/>
            </a:xfrm>
            <a:prstGeom prst="rect">
              <a:avLst/>
            </a:prstGeom>
            <a:ln w="12700" cap="flat">
              <a:noFill/>
              <a:miter lim="400000"/>
            </a:ln>
            <a:effectLst/>
          </p:spPr>
        </p:pic>
        <p:pic>
          <p:nvPicPr>
            <p:cNvPr id="5484" name="Image" descr="Image"/>
            <p:cNvPicPr>
              <a:picLocks noChangeAspect="1"/>
            </p:cNvPicPr>
            <p:nvPr/>
          </p:nvPicPr>
          <p:blipFill>
            <a:blip r:embed="rId13">
              <a:extLst/>
            </a:blip>
            <a:stretch>
              <a:fillRect/>
            </a:stretch>
          </p:blipFill>
          <p:spPr>
            <a:xfrm>
              <a:off x="128878" y="1546066"/>
              <a:ext cx="427562" cy="668441"/>
            </a:xfrm>
            <a:prstGeom prst="rect">
              <a:avLst/>
            </a:prstGeom>
            <a:ln w="12700" cap="flat">
              <a:noFill/>
              <a:miter lim="400000"/>
            </a:ln>
            <a:effectLst/>
          </p:spPr>
        </p:pic>
        <p:pic>
          <p:nvPicPr>
            <p:cNvPr id="5485" name="Image" descr="Image"/>
            <p:cNvPicPr>
              <a:picLocks noChangeAspect="1"/>
            </p:cNvPicPr>
            <p:nvPr/>
          </p:nvPicPr>
          <p:blipFill>
            <a:blip r:embed="rId14">
              <a:extLst/>
            </a:blip>
            <a:stretch>
              <a:fillRect/>
            </a:stretch>
          </p:blipFill>
          <p:spPr>
            <a:xfrm>
              <a:off x="3208179" y="3095828"/>
              <a:ext cx="534390" cy="605352"/>
            </a:xfrm>
            <a:prstGeom prst="rect">
              <a:avLst/>
            </a:prstGeom>
            <a:ln w="12700" cap="flat">
              <a:noFill/>
              <a:miter lim="400000"/>
            </a:ln>
            <a:effectLst/>
          </p:spPr>
        </p:pic>
        <p:pic>
          <p:nvPicPr>
            <p:cNvPr id="5486" name="Image" descr="Image"/>
            <p:cNvPicPr>
              <a:picLocks noChangeAspect="1"/>
            </p:cNvPicPr>
            <p:nvPr/>
          </p:nvPicPr>
          <p:blipFill>
            <a:blip r:embed="rId13">
              <a:extLst/>
            </a:blip>
            <a:stretch>
              <a:fillRect/>
            </a:stretch>
          </p:blipFill>
          <p:spPr>
            <a:xfrm>
              <a:off x="1358577" y="3111251"/>
              <a:ext cx="390327" cy="610227"/>
            </a:xfrm>
            <a:prstGeom prst="rect">
              <a:avLst/>
            </a:prstGeom>
            <a:ln w="12700" cap="flat">
              <a:noFill/>
              <a:miter lim="400000"/>
            </a:ln>
            <a:effectLst/>
          </p:spPr>
        </p:pic>
        <p:pic>
          <p:nvPicPr>
            <p:cNvPr id="5487" name="Image" descr="Image"/>
            <p:cNvPicPr>
              <a:picLocks noChangeAspect="1"/>
            </p:cNvPicPr>
            <p:nvPr/>
          </p:nvPicPr>
          <p:blipFill>
            <a:blip r:embed="rId15">
              <a:extLst/>
            </a:blip>
            <a:stretch>
              <a:fillRect/>
            </a:stretch>
          </p:blipFill>
          <p:spPr>
            <a:xfrm>
              <a:off x="0" y="6387"/>
              <a:ext cx="535211" cy="668440"/>
            </a:xfrm>
            <a:prstGeom prst="rect">
              <a:avLst/>
            </a:prstGeom>
            <a:ln w="12700" cap="flat">
              <a:noFill/>
              <a:miter lim="400000"/>
            </a:ln>
            <a:effectLst/>
          </p:spPr>
        </p:pic>
        <p:pic>
          <p:nvPicPr>
            <p:cNvPr id="5488" name="Image" descr="Image"/>
            <p:cNvPicPr>
              <a:picLocks noChangeAspect="1"/>
            </p:cNvPicPr>
            <p:nvPr/>
          </p:nvPicPr>
          <p:blipFill>
            <a:blip r:embed="rId16">
              <a:extLst/>
            </a:blip>
            <a:stretch>
              <a:fillRect/>
            </a:stretch>
          </p:blipFill>
          <p:spPr>
            <a:xfrm>
              <a:off x="39156" y="3069528"/>
              <a:ext cx="502168" cy="693672"/>
            </a:xfrm>
            <a:prstGeom prst="rect">
              <a:avLst/>
            </a:prstGeom>
            <a:ln w="12700" cap="flat">
              <a:noFill/>
              <a:miter lim="400000"/>
            </a:ln>
            <a:effectLst/>
          </p:spPr>
        </p:pic>
      </p:grpSp>
      <p:grpSp>
        <p:nvGrpSpPr>
          <p:cNvPr id="5510" name="Group"/>
          <p:cNvGrpSpPr/>
          <p:nvPr/>
        </p:nvGrpSpPr>
        <p:grpSpPr>
          <a:xfrm flipH="1">
            <a:off x="9303540" y="3629289"/>
            <a:ext cx="1619137" cy="2517752"/>
            <a:chOff x="0" y="0"/>
            <a:chExt cx="1619135" cy="2517750"/>
          </a:xfrm>
        </p:grpSpPr>
        <p:pic>
          <p:nvPicPr>
            <p:cNvPr id="5490" name="Image" descr="Image"/>
            <p:cNvPicPr>
              <a:picLocks noChangeAspect="1"/>
            </p:cNvPicPr>
            <p:nvPr/>
          </p:nvPicPr>
          <p:blipFill>
            <a:blip r:embed="rId17">
              <a:extLst/>
            </a:blip>
            <a:stretch>
              <a:fillRect/>
            </a:stretch>
          </p:blipFill>
          <p:spPr>
            <a:xfrm>
              <a:off x="1198179" y="2019753"/>
              <a:ext cx="342419" cy="489171"/>
            </a:xfrm>
            <a:prstGeom prst="rect">
              <a:avLst/>
            </a:prstGeom>
            <a:ln w="12700" cap="flat">
              <a:noFill/>
              <a:miter lim="400000"/>
            </a:ln>
            <a:effectLst/>
          </p:spPr>
        </p:pic>
        <p:pic>
          <p:nvPicPr>
            <p:cNvPr id="5491"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5492" name="Image" descr="Image"/>
            <p:cNvPicPr>
              <a:picLocks noChangeAspect="1"/>
            </p:cNvPicPr>
            <p:nvPr/>
          </p:nvPicPr>
          <p:blipFill>
            <a:blip r:embed="rId19">
              <a:extLst/>
            </a:blip>
            <a:stretch>
              <a:fillRect/>
            </a:stretch>
          </p:blipFill>
          <p:spPr>
            <a:xfrm>
              <a:off x="1179453" y="1540675"/>
              <a:ext cx="390118" cy="463619"/>
            </a:xfrm>
            <a:prstGeom prst="rect">
              <a:avLst/>
            </a:prstGeom>
            <a:ln w="12700" cap="flat">
              <a:noFill/>
              <a:miter lim="400000"/>
            </a:ln>
            <a:effectLst/>
          </p:spPr>
        </p:pic>
        <p:pic>
          <p:nvPicPr>
            <p:cNvPr id="5493"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5494"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5495"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5496"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5497"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5498"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5499"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5500"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5501"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5502" name="Image" descr="Image"/>
            <p:cNvPicPr>
              <a:picLocks noChangeAspect="1"/>
            </p:cNvPicPr>
            <p:nvPr/>
          </p:nvPicPr>
          <p:blipFill>
            <a:blip r:embed="rId29">
              <a:extLst/>
            </a:blip>
            <a:stretch>
              <a:fillRect/>
            </a:stretch>
          </p:blipFill>
          <p:spPr>
            <a:xfrm>
              <a:off x="429968" y="59719"/>
              <a:ext cx="316564" cy="488035"/>
            </a:xfrm>
            <a:prstGeom prst="rect">
              <a:avLst/>
            </a:prstGeom>
            <a:ln w="12700" cap="flat">
              <a:noFill/>
              <a:miter lim="400000"/>
            </a:ln>
            <a:effectLst/>
          </p:spPr>
        </p:pic>
        <p:pic>
          <p:nvPicPr>
            <p:cNvPr id="5503"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5504"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5505" name="Image" descr="Image"/>
            <p:cNvPicPr>
              <a:picLocks noChangeAspect="1"/>
            </p:cNvPicPr>
            <p:nvPr/>
          </p:nvPicPr>
          <p:blipFill>
            <a:blip r:embed="rId8">
              <a:extLst/>
            </a:blip>
            <a:stretch>
              <a:fillRect/>
            </a:stretch>
          </p:blipFill>
          <p:spPr>
            <a:xfrm>
              <a:off x="1192732" y="550684"/>
              <a:ext cx="363561" cy="480420"/>
            </a:xfrm>
            <a:prstGeom prst="rect">
              <a:avLst/>
            </a:prstGeom>
            <a:ln w="12700" cap="flat">
              <a:noFill/>
              <a:miter lim="400000"/>
            </a:ln>
            <a:effectLst/>
          </p:spPr>
        </p:pic>
        <p:pic>
          <p:nvPicPr>
            <p:cNvPr id="5506"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5507"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5508"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5509"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1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51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51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562" name="Group"/>
          <p:cNvGrpSpPr/>
          <p:nvPr/>
        </p:nvGrpSpPr>
        <p:grpSpPr>
          <a:xfrm>
            <a:off x="143751" y="171451"/>
            <a:ext cx="1270001" cy="9410697"/>
            <a:chOff x="0" y="0"/>
            <a:chExt cx="1270000" cy="9410696"/>
          </a:xfrm>
        </p:grpSpPr>
        <p:grpSp>
          <p:nvGrpSpPr>
            <p:cNvPr id="5521" name="Group"/>
            <p:cNvGrpSpPr/>
            <p:nvPr/>
          </p:nvGrpSpPr>
          <p:grpSpPr>
            <a:xfrm flipH="1">
              <a:off x="0" y="0"/>
              <a:ext cx="1270000" cy="1270000"/>
              <a:chOff x="0" y="0"/>
              <a:chExt cx="1270000" cy="1270000"/>
            </a:xfrm>
          </p:grpSpPr>
          <p:sp>
            <p:nvSpPr>
              <p:cNvPr id="55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20" name="Group"/>
              <p:cNvGrpSpPr/>
              <p:nvPr/>
            </p:nvGrpSpPr>
            <p:grpSpPr>
              <a:xfrm>
                <a:off x="46001" y="46001"/>
                <a:ext cx="1177998" cy="1177998"/>
                <a:chOff x="0" y="0"/>
                <a:chExt cx="1177997" cy="1177997"/>
              </a:xfrm>
            </p:grpSpPr>
            <p:pic>
              <p:nvPicPr>
                <p:cNvPr id="551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51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524" name="Group"/>
            <p:cNvGrpSpPr/>
            <p:nvPr/>
          </p:nvGrpSpPr>
          <p:grpSpPr>
            <a:xfrm flipH="1">
              <a:off x="0" y="6776780"/>
              <a:ext cx="1270000" cy="1270001"/>
              <a:chOff x="0" y="0"/>
              <a:chExt cx="1270000" cy="1270000"/>
            </a:xfrm>
          </p:grpSpPr>
          <p:sp>
            <p:nvSpPr>
              <p:cNvPr id="55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2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527" name="Group"/>
            <p:cNvGrpSpPr/>
            <p:nvPr/>
          </p:nvGrpSpPr>
          <p:grpSpPr>
            <a:xfrm flipH="1">
              <a:off x="0" y="8140696"/>
              <a:ext cx="1270000" cy="1270001"/>
              <a:chOff x="0" y="0"/>
              <a:chExt cx="1270000" cy="1270000"/>
            </a:xfrm>
          </p:grpSpPr>
          <p:sp>
            <p:nvSpPr>
              <p:cNvPr id="55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2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537" name="Group"/>
            <p:cNvGrpSpPr/>
            <p:nvPr/>
          </p:nvGrpSpPr>
          <p:grpSpPr>
            <a:xfrm flipH="1">
              <a:off x="0" y="1356782"/>
              <a:ext cx="1270000" cy="1270001"/>
              <a:chOff x="0" y="0"/>
              <a:chExt cx="1270000" cy="1270000"/>
            </a:xfrm>
          </p:grpSpPr>
          <p:sp>
            <p:nvSpPr>
              <p:cNvPr id="55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36" name="Group"/>
              <p:cNvGrpSpPr/>
              <p:nvPr/>
            </p:nvGrpSpPr>
            <p:grpSpPr>
              <a:xfrm flipH="1">
                <a:off x="47625" y="56900"/>
                <a:ext cx="1174751" cy="1156200"/>
                <a:chOff x="0" y="0"/>
                <a:chExt cx="1174749" cy="1156199"/>
              </a:xfrm>
            </p:grpSpPr>
            <p:pic>
              <p:nvPicPr>
                <p:cNvPr id="552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53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53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53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53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53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53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545" name="Group"/>
            <p:cNvGrpSpPr/>
            <p:nvPr/>
          </p:nvGrpSpPr>
          <p:grpSpPr>
            <a:xfrm flipH="1">
              <a:off x="0" y="4057648"/>
              <a:ext cx="1270000" cy="1270001"/>
              <a:chOff x="0" y="0"/>
              <a:chExt cx="1270000" cy="1270000"/>
            </a:xfrm>
          </p:grpSpPr>
          <p:sp>
            <p:nvSpPr>
              <p:cNvPr id="55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44" name="Group"/>
              <p:cNvGrpSpPr/>
              <p:nvPr/>
            </p:nvGrpSpPr>
            <p:grpSpPr>
              <a:xfrm>
                <a:off x="47624" y="74251"/>
                <a:ext cx="1174751" cy="1129000"/>
                <a:chOff x="0" y="0"/>
                <a:chExt cx="1174749" cy="1128998"/>
              </a:xfrm>
            </p:grpSpPr>
            <p:pic>
              <p:nvPicPr>
                <p:cNvPr id="553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54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54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54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54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552" name="Group"/>
            <p:cNvGrpSpPr/>
            <p:nvPr/>
          </p:nvGrpSpPr>
          <p:grpSpPr>
            <a:xfrm flipH="1">
              <a:off x="0" y="5414431"/>
              <a:ext cx="1270000" cy="1270001"/>
              <a:chOff x="0" y="0"/>
              <a:chExt cx="1270000" cy="1270000"/>
            </a:xfrm>
          </p:grpSpPr>
          <p:sp>
            <p:nvSpPr>
              <p:cNvPr id="55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51" name="Group"/>
              <p:cNvGrpSpPr/>
              <p:nvPr/>
            </p:nvGrpSpPr>
            <p:grpSpPr>
              <a:xfrm>
                <a:off x="47625" y="45767"/>
                <a:ext cx="1174751" cy="1178466"/>
                <a:chOff x="0" y="0"/>
                <a:chExt cx="1174750" cy="1178465"/>
              </a:xfrm>
            </p:grpSpPr>
            <p:pic>
              <p:nvPicPr>
                <p:cNvPr id="554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54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54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55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561" name="Group"/>
            <p:cNvGrpSpPr/>
            <p:nvPr/>
          </p:nvGrpSpPr>
          <p:grpSpPr>
            <a:xfrm flipH="1">
              <a:off x="0" y="2713565"/>
              <a:ext cx="1270000" cy="1270001"/>
              <a:chOff x="0" y="0"/>
              <a:chExt cx="1270000" cy="1270000"/>
            </a:xfrm>
          </p:grpSpPr>
          <p:sp>
            <p:nvSpPr>
              <p:cNvPr id="55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60" name="Group"/>
              <p:cNvGrpSpPr/>
              <p:nvPr/>
            </p:nvGrpSpPr>
            <p:grpSpPr>
              <a:xfrm>
                <a:off x="63500" y="30985"/>
                <a:ext cx="1111251" cy="1217225"/>
                <a:chOff x="0" y="0"/>
                <a:chExt cx="1111250" cy="1217223"/>
              </a:xfrm>
            </p:grpSpPr>
            <p:pic>
              <p:nvPicPr>
                <p:cNvPr id="555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55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55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55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55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55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608" name="Group"/>
          <p:cNvGrpSpPr/>
          <p:nvPr/>
        </p:nvGrpSpPr>
        <p:grpSpPr>
          <a:xfrm>
            <a:off x="11578348" y="171451"/>
            <a:ext cx="1270001" cy="9410698"/>
            <a:chOff x="0" y="0"/>
            <a:chExt cx="1270000" cy="9410696"/>
          </a:xfrm>
        </p:grpSpPr>
        <p:grpSp>
          <p:nvGrpSpPr>
            <p:cNvPr id="5567" name="Group"/>
            <p:cNvGrpSpPr/>
            <p:nvPr/>
          </p:nvGrpSpPr>
          <p:grpSpPr>
            <a:xfrm flipH="1">
              <a:off x="0" y="0"/>
              <a:ext cx="1270000" cy="1270000"/>
              <a:chOff x="0" y="0"/>
              <a:chExt cx="1270000" cy="1270000"/>
            </a:xfrm>
          </p:grpSpPr>
          <p:sp>
            <p:nvSpPr>
              <p:cNvPr id="55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66" name="Group"/>
              <p:cNvGrpSpPr/>
              <p:nvPr/>
            </p:nvGrpSpPr>
            <p:grpSpPr>
              <a:xfrm>
                <a:off x="46001" y="46001"/>
                <a:ext cx="1177998" cy="1177998"/>
                <a:chOff x="0" y="0"/>
                <a:chExt cx="1177997" cy="1177997"/>
              </a:xfrm>
            </p:grpSpPr>
            <p:pic>
              <p:nvPicPr>
                <p:cNvPr id="556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56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570" name="Group"/>
            <p:cNvGrpSpPr/>
            <p:nvPr/>
          </p:nvGrpSpPr>
          <p:grpSpPr>
            <a:xfrm flipH="1">
              <a:off x="0" y="6776780"/>
              <a:ext cx="1270000" cy="1270001"/>
              <a:chOff x="0" y="0"/>
              <a:chExt cx="1270000" cy="1270000"/>
            </a:xfrm>
          </p:grpSpPr>
          <p:sp>
            <p:nvSpPr>
              <p:cNvPr id="55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6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573" name="Group"/>
            <p:cNvGrpSpPr/>
            <p:nvPr/>
          </p:nvGrpSpPr>
          <p:grpSpPr>
            <a:xfrm flipH="1">
              <a:off x="0" y="8140696"/>
              <a:ext cx="1270000" cy="1270001"/>
              <a:chOff x="0" y="0"/>
              <a:chExt cx="1270000" cy="1270000"/>
            </a:xfrm>
          </p:grpSpPr>
          <p:sp>
            <p:nvSpPr>
              <p:cNvPr id="55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7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583" name="Group"/>
            <p:cNvGrpSpPr/>
            <p:nvPr/>
          </p:nvGrpSpPr>
          <p:grpSpPr>
            <a:xfrm flipH="1">
              <a:off x="0" y="1356782"/>
              <a:ext cx="1270000" cy="1270001"/>
              <a:chOff x="0" y="0"/>
              <a:chExt cx="1270000" cy="1270000"/>
            </a:xfrm>
          </p:grpSpPr>
          <p:sp>
            <p:nvSpPr>
              <p:cNvPr id="55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82" name="Group"/>
              <p:cNvGrpSpPr/>
              <p:nvPr/>
            </p:nvGrpSpPr>
            <p:grpSpPr>
              <a:xfrm flipH="1">
                <a:off x="47625" y="56900"/>
                <a:ext cx="1174751" cy="1156200"/>
                <a:chOff x="0" y="0"/>
                <a:chExt cx="1174749" cy="1156199"/>
              </a:xfrm>
            </p:grpSpPr>
            <p:pic>
              <p:nvPicPr>
                <p:cNvPr id="557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57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57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57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57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58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58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591" name="Group"/>
            <p:cNvGrpSpPr/>
            <p:nvPr/>
          </p:nvGrpSpPr>
          <p:grpSpPr>
            <a:xfrm flipH="1">
              <a:off x="0" y="4057648"/>
              <a:ext cx="1270000" cy="1270001"/>
              <a:chOff x="0" y="0"/>
              <a:chExt cx="1270000" cy="1270000"/>
            </a:xfrm>
          </p:grpSpPr>
          <p:sp>
            <p:nvSpPr>
              <p:cNvPr id="55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90" name="Group"/>
              <p:cNvGrpSpPr/>
              <p:nvPr/>
            </p:nvGrpSpPr>
            <p:grpSpPr>
              <a:xfrm>
                <a:off x="47624" y="74251"/>
                <a:ext cx="1174751" cy="1129000"/>
                <a:chOff x="0" y="0"/>
                <a:chExt cx="1174749" cy="1128998"/>
              </a:xfrm>
            </p:grpSpPr>
            <p:pic>
              <p:nvPicPr>
                <p:cNvPr id="558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58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58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58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58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598" name="Group"/>
            <p:cNvGrpSpPr/>
            <p:nvPr/>
          </p:nvGrpSpPr>
          <p:grpSpPr>
            <a:xfrm flipH="1">
              <a:off x="0" y="5414431"/>
              <a:ext cx="1270000" cy="1270001"/>
              <a:chOff x="0" y="0"/>
              <a:chExt cx="1270000" cy="1270000"/>
            </a:xfrm>
          </p:grpSpPr>
          <p:sp>
            <p:nvSpPr>
              <p:cNvPr id="55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97" name="Group"/>
              <p:cNvGrpSpPr/>
              <p:nvPr/>
            </p:nvGrpSpPr>
            <p:grpSpPr>
              <a:xfrm>
                <a:off x="47625" y="45767"/>
                <a:ext cx="1174751" cy="1178466"/>
                <a:chOff x="0" y="0"/>
                <a:chExt cx="1174750" cy="1178465"/>
              </a:xfrm>
            </p:grpSpPr>
            <p:pic>
              <p:nvPicPr>
                <p:cNvPr id="559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59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59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59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607" name="Group"/>
            <p:cNvGrpSpPr/>
            <p:nvPr/>
          </p:nvGrpSpPr>
          <p:grpSpPr>
            <a:xfrm flipH="1">
              <a:off x="0" y="2713565"/>
              <a:ext cx="1270000" cy="1270001"/>
              <a:chOff x="0" y="0"/>
              <a:chExt cx="1270000" cy="1270000"/>
            </a:xfrm>
          </p:grpSpPr>
          <p:sp>
            <p:nvSpPr>
              <p:cNvPr id="55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06" name="Group"/>
              <p:cNvGrpSpPr/>
              <p:nvPr/>
            </p:nvGrpSpPr>
            <p:grpSpPr>
              <a:xfrm>
                <a:off x="63500" y="30985"/>
                <a:ext cx="1111251" cy="1217225"/>
                <a:chOff x="0" y="0"/>
                <a:chExt cx="1111250" cy="1217223"/>
              </a:xfrm>
            </p:grpSpPr>
            <p:pic>
              <p:nvPicPr>
                <p:cNvPr id="560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60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60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60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60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60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629" name="Group"/>
          <p:cNvGrpSpPr/>
          <p:nvPr/>
        </p:nvGrpSpPr>
        <p:grpSpPr>
          <a:xfrm flipH="1">
            <a:off x="9303540" y="3629289"/>
            <a:ext cx="1619137" cy="2517752"/>
            <a:chOff x="0" y="0"/>
            <a:chExt cx="1619135" cy="2517750"/>
          </a:xfrm>
        </p:grpSpPr>
        <p:pic>
          <p:nvPicPr>
            <p:cNvPr id="5609"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5610"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5611"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5612"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5613"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5614"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5615"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5616"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5617"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5618"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5619"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5620"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5621"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5622"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5623"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5624"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5625"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5626"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5627"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5628"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5640" name="Group"/>
          <p:cNvGrpSpPr/>
          <p:nvPr/>
        </p:nvGrpSpPr>
        <p:grpSpPr>
          <a:xfrm flipH="1">
            <a:off x="2915400" y="3606560"/>
            <a:ext cx="788539" cy="2540481"/>
            <a:chOff x="0" y="0"/>
            <a:chExt cx="788537" cy="2540480"/>
          </a:xfrm>
        </p:grpSpPr>
        <p:pic>
          <p:nvPicPr>
            <p:cNvPr id="5630"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5631"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5632"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5633"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5634"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5635"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5636"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5637"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5638"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5639"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4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64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64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692" name="Group"/>
          <p:cNvGrpSpPr/>
          <p:nvPr/>
        </p:nvGrpSpPr>
        <p:grpSpPr>
          <a:xfrm>
            <a:off x="143751" y="171451"/>
            <a:ext cx="1270001" cy="9410697"/>
            <a:chOff x="0" y="0"/>
            <a:chExt cx="1270000" cy="9410696"/>
          </a:xfrm>
        </p:grpSpPr>
        <p:grpSp>
          <p:nvGrpSpPr>
            <p:cNvPr id="5651" name="Group"/>
            <p:cNvGrpSpPr/>
            <p:nvPr/>
          </p:nvGrpSpPr>
          <p:grpSpPr>
            <a:xfrm flipH="1">
              <a:off x="0" y="0"/>
              <a:ext cx="1270000" cy="1270000"/>
              <a:chOff x="0" y="0"/>
              <a:chExt cx="1270000" cy="1270000"/>
            </a:xfrm>
          </p:grpSpPr>
          <p:sp>
            <p:nvSpPr>
              <p:cNvPr id="56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50" name="Group"/>
              <p:cNvGrpSpPr/>
              <p:nvPr/>
            </p:nvGrpSpPr>
            <p:grpSpPr>
              <a:xfrm>
                <a:off x="46001" y="46001"/>
                <a:ext cx="1177998" cy="1177998"/>
                <a:chOff x="0" y="0"/>
                <a:chExt cx="1177997" cy="1177997"/>
              </a:xfrm>
            </p:grpSpPr>
            <p:pic>
              <p:nvPicPr>
                <p:cNvPr id="564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64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654" name="Group"/>
            <p:cNvGrpSpPr/>
            <p:nvPr/>
          </p:nvGrpSpPr>
          <p:grpSpPr>
            <a:xfrm flipH="1">
              <a:off x="0" y="6776780"/>
              <a:ext cx="1270000" cy="1270001"/>
              <a:chOff x="0" y="0"/>
              <a:chExt cx="1270000" cy="1270000"/>
            </a:xfrm>
          </p:grpSpPr>
          <p:sp>
            <p:nvSpPr>
              <p:cNvPr id="56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65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657" name="Group"/>
            <p:cNvGrpSpPr/>
            <p:nvPr/>
          </p:nvGrpSpPr>
          <p:grpSpPr>
            <a:xfrm flipH="1">
              <a:off x="0" y="8140696"/>
              <a:ext cx="1270000" cy="1270001"/>
              <a:chOff x="0" y="0"/>
              <a:chExt cx="1270000" cy="1270000"/>
            </a:xfrm>
          </p:grpSpPr>
          <p:sp>
            <p:nvSpPr>
              <p:cNvPr id="56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65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667" name="Group"/>
            <p:cNvGrpSpPr/>
            <p:nvPr/>
          </p:nvGrpSpPr>
          <p:grpSpPr>
            <a:xfrm flipH="1">
              <a:off x="0" y="1356782"/>
              <a:ext cx="1270000" cy="1270001"/>
              <a:chOff x="0" y="0"/>
              <a:chExt cx="1270000" cy="1270000"/>
            </a:xfrm>
          </p:grpSpPr>
          <p:sp>
            <p:nvSpPr>
              <p:cNvPr id="56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66" name="Group"/>
              <p:cNvGrpSpPr/>
              <p:nvPr/>
            </p:nvGrpSpPr>
            <p:grpSpPr>
              <a:xfrm flipH="1">
                <a:off x="47625" y="56900"/>
                <a:ext cx="1174751" cy="1156200"/>
                <a:chOff x="0" y="0"/>
                <a:chExt cx="1174749" cy="1156199"/>
              </a:xfrm>
            </p:grpSpPr>
            <p:pic>
              <p:nvPicPr>
                <p:cNvPr id="565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66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66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66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66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66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66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675" name="Group"/>
            <p:cNvGrpSpPr/>
            <p:nvPr/>
          </p:nvGrpSpPr>
          <p:grpSpPr>
            <a:xfrm flipH="1">
              <a:off x="0" y="4057648"/>
              <a:ext cx="1270000" cy="1270001"/>
              <a:chOff x="0" y="0"/>
              <a:chExt cx="1270000" cy="1270000"/>
            </a:xfrm>
          </p:grpSpPr>
          <p:sp>
            <p:nvSpPr>
              <p:cNvPr id="56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74" name="Group"/>
              <p:cNvGrpSpPr/>
              <p:nvPr/>
            </p:nvGrpSpPr>
            <p:grpSpPr>
              <a:xfrm>
                <a:off x="47624" y="74251"/>
                <a:ext cx="1174751" cy="1129000"/>
                <a:chOff x="0" y="0"/>
                <a:chExt cx="1174749" cy="1128998"/>
              </a:xfrm>
            </p:grpSpPr>
            <p:pic>
              <p:nvPicPr>
                <p:cNvPr id="566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67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67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67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67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682" name="Group"/>
            <p:cNvGrpSpPr/>
            <p:nvPr/>
          </p:nvGrpSpPr>
          <p:grpSpPr>
            <a:xfrm flipH="1">
              <a:off x="0" y="5414431"/>
              <a:ext cx="1270000" cy="1270001"/>
              <a:chOff x="0" y="0"/>
              <a:chExt cx="1270000" cy="1270000"/>
            </a:xfrm>
          </p:grpSpPr>
          <p:sp>
            <p:nvSpPr>
              <p:cNvPr id="56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81" name="Group"/>
              <p:cNvGrpSpPr/>
              <p:nvPr/>
            </p:nvGrpSpPr>
            <p:grpSpPr>
              <a:xfrm>
                <a:off x="47625" y="45767"/>
                <a:ext cx="1174751" cy="1178466"/>
                <a:chOff x="0" y="0"/>
                <a:chExt cx="1174750" cy="1178465"/>
              </a:xfrm>
            </p:grpSpPr>
            <p:pic>
              <p:nvPicPr>
                <p:cNvPr id="567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67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67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68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691" name="Group"/>
            <p:cNvGrpSpPr/>
            <p:nvPr/>
          </p:nvGrpSpPr>
          <p:grpSpPr>
            <a:xfrm flipH="1">
              <a:off x="0" y="2713565"/>
              <a:ext cx="1270000" cy="1270001"/>
              <a:chOff x="0" y="0"/>
              <a:chExt cx="1270000" cy="1270000"/>
            </a:xfrm>
          </p:grpSpPr>
          <p:sp>
            <p:nvSpPr>
              <p:cNvPr id="56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90" name="Group"/>
              <p:cNvGrpSpPr/>
              <p:nvPr/>
            </p:nvGrpSpPr>
            <p:grpSpPr>
              <a:xfrm>
                <a:off x="63500" y="30985"/>
                <a:ext cx="1111251" cy="1217225"/>
                <a:chOff x="0" y="0"/>
                <a:chExt cx="1111250" cy="1217223"/>
              </a:xfrm>
            </p:grpSpPr>
            <p:pic>
              <p:nvPicPr>
                <p:cNvPr id="568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68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68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68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68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68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738" name="Group"/>
          <p:cNvGrpSpPr/>
          <p:nvPr/>
        </p:nvGrpSpPr>
        <p:grpSpPr>
          <a:xfrm>
            <a:off x="11578348" y="171451"/>
            <a:ext cx="1270001" cy="9410698"/>
            <a:chOff x="0" y="0"/>
            <a:chExt cx="1270000" cy="9410696"/>
          </a:xfrm>
        </p:grpSpPr>
        <p:grpSp>
          <p:nvGrpSpPr>
            <p:cNvPr id="5697" name="Group"/>
            <p:cNvGrpSpPr/>
            <p:nvPr/>
          </p:nvGrpSpPr>
          <p:grpSpPr>
            <a:xfrm flipH="1">
              <a:off x="0" y="0"/>
              <a:ext cx="1270000" cy="1270000"/>
              <a:chOff x="0" y="0"/>
              <a:chExt cx="1270000" cy="1270000"/>
            </a:xfrm>
          </p:grpSpPr>
          <p:sp>
            <p:nvSpPr>
              <p:cNvPr id="56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96" name="Group"/>
              <p:cNvGrpSpPr/>
              <p:nvPr/>
            </p:nvGrpSpPr>
            <p:grpSpPr>
              <a:xfrm>
                <a:off x="46001" y="46001"/>
                <a:ext cx="1177998" cy="1177998"/>
                <a:chOff x="0" y="0"/>
                <a:chExt cx="1177997" cy="1177997"/>
              </a:xfrm>
            </p:grpSpPr>
            <p:pic>
              <p:nvPicPr>
                <p:cNvPr id="569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69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700" name="Group"/>
            <p:cNvGrpSpPr/>
            <p:nvPr/>
          </p:nvGrpSpPr>
          <p:grpSpPr>
            <a:xfrm flipH="1">
              <a:off x="0" y="6776780"/>
              <a:ext cx="1270000" cy="1270001"/>
              <a:chOff x="0" y="0"/>
              <a:chExt cx="1270000" cy="1270000"/>
            </a:xfrm>
          </p:grpSpPr>
          <p:sp>
            <p:nvSpPr>
              <p:cNvPr id="56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69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703" name="Group"/>
            <p:cNvGrpSpPr/>
            <p:nvPr/>
          </p:nvGrpSpPr>
          <p:grpSpPr>
            <a:xfrm flipH="1">
              <a:off x="0" y="8140696"/>
              <a:ext cx="1270000" cy="1270001"/>
              <a:chOff x="0" y="0"/>
              <a:chExt cx="1270000" cy="1270000"/>
            </a:xfrm>
          </p:grpSpPr>
          <p:sp>
            <p:nvSpPr>
              <p:cNvPr id="57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70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713" name="Group"/>
            <p:cNvGrpSpPr/>
            <p:nvPr/>
          </p:nvGrpSpPr>
          <p:grpSpPr>
            <a:xfrm flipH="1">
              <a:off x="0" y="1356782"/>
              <a:ext cx="1270000" cy="1270001"/>
              <a:chOff x="0" y="0"/>
              <a:chExt cx="1270000" cy="1270000"/>
            </a:xfrm>
          </p:grpSpPr>
          <p:sp>
            <p:nvSpPr>
              <p:cNvPr id="57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12" name="Group"/>
              <p:cNvGrpSpPr/>
              <p:nvPr/>
            </p:nvGrpSpPr>
            <p:grpSpPr>
              <a:xfrm flipH="1">
                <a:off x="47625" y="56900"/>
                <a:ext cx="1174751" cy="1156200"/>
                <a:chOff x="0" y="0"/>
                <a:chExt cx="1174749" cy="1156199"/>
              </a:xfrm>
            </p:grpSpPr>
            <p:pic>
              <p:nvPicPr>
                <p:cNvPr id="570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70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70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70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70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71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71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721" name="Group"/>
            <p:cNvGrpSpPr/>
            <p:nvPr/>
          </p:nvGrpSpPr>
          <p:grpSpPr>
            <a:xfrm flipH="1">
              <a:off x="0" y="4057648"/>
              <a:ext cx="1270000" cy="1270001"/>
              <a:chOff x="0" y="0"/>
              <a:chExt cx="1270000" cy="1270000"/>
            </a:xfrm>
          </p:grpSpPr>
          <p:sp>
            <p:nvSpPr>
              <p:cNvPr id="57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20" name="Group"/>
              <p:cNvGrpSpPr/>
              <p:nvPr/>
            </p:nvGrpSpPr>
            <p:grpSpPr>
              <a:xfrm>
                <a:off x="47624" y="74251"/>
                <a:ext cx="1174751" cy="1129000"/>
                <a:chOff x="0" y="0"/>
                <a:chExt cx="1174749" cy="1128998"/>
              </a:xfrm>
            </p:grpSpPr>
            <p:pic>
              <p:nvPicPr>
                <p:cNvPr id="571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71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71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71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71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728" name="Group"/>
            <p:cNvGrpSpPr/>
            <p:nvPr/>
          </p:nvGrpSpPr>
          <p:grpSpPr>
            <a:xfrm flipH="1">
              <a:off x="0" y="5414431"/>
              <a:ext cx="1270000" cy="1270001"/>
              <a:chOff x="0" y="0"/>
              <a:chExt cx="1270000" cy="1270000"/>
            </a:xfrm>
          </p:grpSpPr>
          <p:sp>
            <p:nvSpPr>
              <p:cNvPr id="57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27" name="Group"/>
              <p:cNvGrpSpPr/>
              <p:nvPr/>
            </p:nvGrpSpPr>
            <p:grpSpPr>
              <a:xfrm>
                <a:off x="47625" y="45767"/>
                <a:ext cx="1174751" cy="1178466"/>
                <a:chOff x="0" y="0"/>
                <a:chExt cx="1174750" cy="1178465"/>
              </a:xfrm>
            </p:grpSpPr>
            <p:pic>
              <p:nvPicPr>
                <p:cNvPr id="572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72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72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72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737" name="Group"/>
            <p:cNvGrpSpPr/>
            <p:nvPr/>
          </p:nvGrpSpPr>
          <p:grpSpPr>
            <a:xfrm flipH="1">
              <a:off x="0" y="2713565"/>
              <a:ext cx="1270000" cy="1270001"/>
              <a:chOff x="0" y="0"/>
              <a:chExt cx="1270000" cy="1270000"/>
            </a:xfrm>
          </p:grpSpPr>
          <p:sp>
            <p:nvSpPr>
              <p:cNvPr id="57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36" name="Group"/>
              <p:cNvGrpSpPr/>
              <p:nvPr/>
            </p:nvGrpSpPr>
            <p:grpSpPr>
              <a:xfrm>
                <a:off x="63500" y="30985"/>
                <a:ext cx="1111251" cy="1217225"/>
                <a:chOff x="0" y="0"/>
                <a:chExt cx="1111250" cy="1217223"/>
              </a:xfrm>
            </p:grpSpPr>
            <p:pic>
              <p:nvPicPr>
                <p:cNvPr id="573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73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73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73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73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73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759" name="Group"/>
          <p:cNvGrpSpPr/>
          <p:nvPr/>
        </p:nvGrpSpPr>
        <p:grpSpPr>
          <a:xfrm flipH="1">
            <a:off x="9256462" y="1951358"/>
            <a:ext cx="2321634" cy="3185812"/>
            <a:chOff x="0" y="0"/>
            <a:chExt cx="2321632" cy="3185811"/>
          </a:xfrm>
        </p:grpSpPr>
        <p:pic>
          <p:nvPicPr>
            <p:cNvPr id="5739"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5740"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5741"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5742"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5743"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5744"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5745"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5746"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5747"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5748"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5749"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5750"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5751"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5752"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5753"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5754"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5755"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5756"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5757"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5758"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5770" name="Group"/>
          <p:cNvGrpSpPr/>
          <p:nvPr/>
        </p:nvGrpSpPr>
        <p:grpSpPr>
          <a:xfrm flipH="1">
            <a:off x="2915400" y="3606560"/>
            <a:ext cx="788539" cy="2540481"/>
            <a:chOff x="0" y="0"/>
            <a:chExt cx="788537" cy="2540480"/>
          </a:xfrm>
        </p:grpSpPr>
        <p:pic>
          <p:nvPicPr>
            <p:cNvPr id="5760" name="Image" descr="Image"/>
            <p:cNvPicPr>
              <a:picLocks noChangeAspect="1"/>
            </p:cNvPicPr>
            <p:nvPr/>
          </p:nvPicPr>
          <p:blipFill>
            <a:blip r:embed="rId25">
              <a:extLst/>
            </a:blip>
            <a:stretch>
              <a:fillRect/>
            </a:stretch>
          </p:blipFill>
          <p:spPr>
            <a:xfrm>
              <a:off x="24686" y="1072071"/>
              <a:ext cx="329907" cy="471295"/>
            </a:xfrm>
            <a:prstGeom prst="rect">
              <a:avLst/>
            </a:prstGeom>
            <a:ln w="12700" cap="flat">
              <a:noFill/>
              <a:miter lim="400000"/>
            </a:ln>
            <a:effectLst/>
          </p:spPr>
        </p:pic>
        <p:pic>
          <p:nvPicPr>
            <p:cNvPr id="5761" name="Image" descr="Image"/>
            <p:cNvPicPr>
              <a:picLocks noChangeAspect="1"/>
            </p:cNvPicPr>
            <p:nvPr/>
          </p:nvPicPr>
          <p:blipFill>
            <a:blip r:embed="rId21">
              <a:extLst/>
            </a:blip>
            <a:stretch>
              <a:fillRect/>
            </a:stretch>
          </p:blipFill>
          <p:spPr>
            <a:xfrm>
              <a:off x="0" y="22729"/>
              <a:ext cx="379279" cy="501190"/>
            </a:xfrm>
            <a:prstGeom prst="rect">
              <a:avLst/>
            </a:prstGeom>
            <a:ln w="12700" cap="flat">
              <a:noFill/>
              <a:miter lim="400000"/>
            </a:ln>
            <a:effectLst/>
          </p:spPr>
        </p:pic>
        <p:pic>
          <p:nvPicPr>
            <p:cNvPr id="5762"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5763"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5764"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5765"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5766"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5767"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5768"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5769"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7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77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77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822" name="Group"/>
          <p:cNvGrpSpPr/>
          <p:nvPr/>
        </p:nvGrpSpPr>
        <p:grpSpPr>
          <a:xfrm>
            <a:off x="143751" y="171451"/>
            <a:ext cx="1270001" cy="9410697"/>
            <a:chOff x="0" y="0"/>
            <a:chExt cx="1270000" cy="9410696"/>
          </a:xfrm>
        </p:grpSpPr>
        <p:grpSp>
          <p:nvGrpSpPr>
            <p:cNvPr id="5781" name="Group"/>
            <p:cNvGrpSpPr/>
            <p:nvPr/>
          </p:nvGrpSpPr>
          <p:grpSpPr>
            <a:xfrm flipH="1">
              <a:off x="0" y="0"/>
              <a:ext cx="1270000" cy="1270000"/>
              <a:chOff x="0" y="0"/>
              <a:chExt cx="1270000" cy="1270000"/>
            </a:xfrm>
          </p:grpSpPr>
          <p:sp>
            <p:nvSpPr>
              <p:cNvPr id="57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80" name="Group"/>
              <p:cNvGrpSpPr/>
              <p:nvPr/>
            </p:nvGrpSpPr>
            <p:grpSpPr>
              <a:xfrm>
                <a:off x="46001" y="46001"/>
                <a:ext cx="1177998" cy="1177998"/>
                <a:chOff x="0" y="0"/>
                <a:chExt cx="1177997" cy="1177997"/>
              </a:xfrm>
            </p:grpSpPr>
            <p:pic>
              <p:nvPicPr>
                <p:cNvPr id="577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77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784" name="Group"/>
            <p:cNvGrpSpPr/>
            <p:nvPr/>
          </p:nvGrpSpPr>
          <p:grpSpPr>
            <a:xfrm flipH="1">
              <a:off x="0" y="6776780"/>
              <a:ext cx="1270000" cy="1270001"/>
              <a:chOff x="0" y="0"/>
              <a:chExt cx="1270000" cy="1270000"/>
            </a:xfrm>
          </p:grpSpPr>
          <p:sp>
            <p:nvSpPr>
              <p:cNvPr id="57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78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787" name="Group"/>
            <p:cNvGrpSpPr/>
            <p:nvPr/>
          </p:nvGrpSpPr>
          <p:grpSpPr>
            <a:xfrm flipH="1">
              <a:off x="0" y="8140696"/>
              <a:ext cx="1270000" cy="1270001"/>
              <a:chOff x="0" y="0"/>
              <a:chExt cx="1270000" cy="1270000"/>
            </a:xfrm>
          </p:grpSpPr>
          <p:sp>
            <p:nvSpPr>
              <p:cNvPr id="57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78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797" name="Group"/>
            <p:cNvGrpSpPr/>
            <p:nvPr/>
          </p:nvGrpSpPr>
          <p:grpSpPr>
            <a:xfrm flipH="1">
              <a:off x="0" y="1356782"/>
              <a:ext cx="1270000" cy="1270001"/>
              <a:chOff x="0" y="0"/>
              <a:chExt cx="1270000" cy="1270000"/>
            </a:xfrm>
          </p:grpSpPr>
          <p:sp>
            <p:nvSpPr>
              <p:cNvPr id="57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96" name="Group"/>
              <p:cNvGrpSpPr/>
              <p:nvPr/>
            </p:nvGrpSpPr>
            <p:grpSpPr>
              <a:xfrm flipH="1">
                <a:off x="47625" y="56900"/>
                <a:ext cx="1174751" cy="1156200"/>
                <a:chOff x="0" y="0"/>
                <a:chExt cx="1174749" cy="1156199"/>
              </a:xfrm>
            </p:grpSpPr>
            <p:pic>
              <p:nvPicPr>
                <p:cNvPr id="578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79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79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79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79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79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79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805" name="Group"/>
            <p:cNvGrpSpPr/>
            <p:nvPr/>
          </p:nvGrpSpPr>
          <p:grpSpPr>
            <a:xfrm flipH="1">
              <a:off x="0" y="4057648"/>
              <a:ext cx="1270000" cy="1270001"/>
              <a:chOff x="0" y="0"/>
              <a:chExt cx="1270000" cy="1270000"/>
            </a:xfrm>
          </p:grpSpPr>
          <p:sp>
            <p:nvSpPr>
              <p:cNvPr id="57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04" name="Group"/>
              <p:cNvGrpSpPr/>
              <p:nvPr/>
            </p:nvGrpSpPr>
            <p:grpSpPr>
              <a:xfrm>
                <a:off x="47624" y="74251"/>
                <a:ext cx="1174751" cy="1129000"/>
                <a:chOff x="0" y="0"/>
                <a:chExt cx="1174749" cy="1128998"/>
              </a:xfrm>
            </p:grpSpPr>
            <p:pic>
              <p:nvPicPr>
                <p:cNvPr id="579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80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80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80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80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812" name="Group"/>
            <p:cNvGrpSpPr/>
            <p:nvPr/>
          </p:nvGrpSpPr>
          <p:grpSpPr>
            <a:xfrm flipH="1">
              <a:off x="0" y="5414431"/>
              <a:ext cx="1270000" cy="1270001"/>
              <a:chOff x="0" y="0"/>
              <a:chExt cx="1270000" cy="1270000"/>
            </a:xfrm>
          </p:grpSpPr>
          <p:sp>
            <p:nvSpPr>
              <p:cNvPr id="58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11" name="Group"/>
              <p:cNvGrpSpPr/>
              <p:nvPr/>
            </p:nvGrpSpPr>
            <p:grpSpPr>
              <a:xfrm>
                <a:off x="47625" y="45767"/>
                <a:ext cx="1174751" cy="1178466"/>
                <a:chOff x="0" y="0"/>
                <a:chExt cx="1174750" cy="1178465"/>
              </a:xfrm>
            </p:grpSpPr>
            <p:pic>
              <p:nvPicPr>
                <p:cNvPr id="580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80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80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81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821" name="Group"/>
            <p:cNvGrpSpPr/>
            <p:nvPr/>
          </p:nvGrpSpPr>
          <p:grpSpPr>
            <a:xfrm flipH="1">
              <a:off x="0" y="2713565"/>
              <a:ext cx="1270000" cy="1270001"/>
              <a:chOff x="0" y="0"/>
              <a:chExt cx="1270000" cy="1270000"/>
            </a:xfrm>
          </p:grpSpPr>
          <p:sp>
            <p:nvSpPr>
              <p:cNvPr id="58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20" name="Group"/>
              <p:cNvGrpSpPr/>
              <p:nvPr/>
            </p:nvGrpSpPr>
            <p:grpSpPr>
              <a:xfrm>
                <a:off x="63500" y="30985"/>
                <a:ext cx="1111251" cy="1217225"/>
                <a:chOff x="0" y="0"/>
                <a:chExt cx="1111250" cy="1217223"/>
              </a:xfrm>
            </p:grpSpPr>
            <p:pic>
              <p:nvPicPr>
                <p:cNvPr id="581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81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81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81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81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81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868" name="Group"/>
          <p:cNvGrpSpPr/>
          <p:nvPr/>
        </p:nvGrpSpPr>
        <p:grpSpPr>
          <a:xfrm>
            <a:off x="11578348" y="171451"/>
            <a:ext cx="1270001" cy="9410698"/>
            <a:chOff x="0" y="0"/>
            <a:chExt cx="1270000" cy="9410696"/>
          </a:xfrm>
        </p:grpSpPr>
        <p:grpSp>
          <p:nvGrpSpPr>
            <p:cNvPr id="5827" name="Group"/>
            <p:cNvGrpSpPr/>
            <p:nvPr/>
          </p:nvGrpSpPr>
          <p:grpSpPr>
            <a:xfrm flipH="1">
              <a:off x="0" y="0"/>
              <a:ext cx="1270000" cy="1270000"/>
              <a:chOff x="0" y="0"/>
              <a:chExt cx="1270000" cy="1270000"/>
            </a:xfrm>
          </p:grpSpPr>
          <p:sp>
            <p:nvSpPr>
              <p:cNvPr id="58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26" name="Group"/>
              <p:cNvGrpSpPr/>
              <p:nvPr/>
            </p:nvGrpSpPr>
            <p:grpSpPr>
              <a:xfrm>
                <a:off x="46001" y="46001"/>
                <a:ext cx="1177998" cy="1177998"/>
                <a:chOff x="0" y="0"/>
                <a:chExt cx="1177997" cy="1177997"/>
              </a:xfrm>
            </p:grpSpPr>
            <p:pic>
              <p:nvPicPr>
                <p:cNvPr id="582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82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830" name="Group"/>
            <p:cNvGrpSpPr/>
            <p:nvPr/>
          </p:nvGrpSpPr>
          <p:grpSpPr>
            <a:xfrm flipH="1">
              <a:off x="0" y="6776780"/>
              <a:ext cx="1270000" cy="1270001"/>
              <a:chOff x="0" y="0"/>
              <a:chExt cx="1270000" cy="1270000"/>
            </a:xfrm>
          </p:grpSpPr>
          <p:sp>
            <p:nvSpPr>
              <p:cNvPr id="58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82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833" name="Group"/>
            <p:cNvGrpSpPr/>
            <p:nvPr/>
          </p:nvGrpSpPr>
          <p:grpSpPr>
            <a:xfrm flipH="1">
              <a:off x="0" y="8140696"/>
              <a:ext cx="1270000" cy="1270001"/>
              <a:chOff x="0" y="0"/>
              <a:chExt cx="1270000" cy="1270000"/>
            </a:xfrm>
          </p:grpSpPr>
          <p:sp>
            <p:nvSpPr>
              <p:cNvPr id="58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83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843" name="Group"/>
            <p:cNvGrpSpPr/>
            <p:nvPr/>
          </p:nvGrpSpPr>
          <p:grpSpPr>
            <a:xfrm flipH="1">
              <a:off x="0" y="1356782"/>
              <a:ext cx="1270000" cy="1270001"/>
              <a:chOff x="0" y="0"/>
              <a:chExt cx="1270000" cy="1270000"/>
            </a:xfrm>
          </p:grpSpPr>
          <p:sp>
            <p:nvSpPr>
              <p:cNvPr id="58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42" name="Group"/>
              <p:cNvGrpSpPr/>
              <p:nvPr/>
            </p:nvGrpSpPr>
            <p:grpSpPr>
              <a:xfrm flipH="1">
                <a:off x="47625" y="56900"/>
                <a:ext cx="1174751" cy="1156200"/>
                <a:chOff x="0" y="0"/>
                <a:chExt cx="1174749" cy="1156199"/>
              </a:xfrm>
            </p:grpSpPr>
            <p:pic>
              <p:nvPicPr>
                <p:cNvPr id="583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83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83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83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83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84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84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851" name="Group"/>
            <p:cNvGrpSpPr/>
            <p:nvPr/>
          </p:nvGrpSpPr>
          <p:grpSpPr>
            <a:xfrm flipH="1">
              <a:off x="0" y="4057648"/>
              <a:ext cx="1270000" cy="1270001"/>
              <a:chOff x="0" y="0"/>
              <a:chExt cx="1270000" cy="1270000"/>
            </a:xfrm>
          </p:grpSpPr>
          <p:sp>
            <p:nvSpPr>
              <p:cNvPr id="58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50" name="Group"/>
              <p:cNvGrpSpPr/>
              <p:nvPr/>
            </p:nvGrpSpPr>
            <p:grpSpPr>
              <a:xfrm>
                <a:off x="47624" y="74251"/>
                <a:ext cx="1174751" cy="1129000"/>
                <a:chOff x="0" y="0"/>
                <a:chExt cx="1174749" cy="1128998"/>
              </a:xfrm>
            </p:grpSpPr>
            <p:pic>
              <p:nvPicPr>
                <p:cNvPr id="584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84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84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84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84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858" name="Group"/>
            <p:cNvGrpSpPr/>
            <p:nvPr/>
          </p:nvGrpSpPr>
          <p:grpSpPr>
            <a:xfrm flipH="1">
              <a:off x="0" y="5414431"/>
              <a:ext cx="1270000" cy="1270001"/>
              <a:chOff x="0" y="0"/>
              <a:chExt cx="1270000" cy="1270000"/>
            </a:xfrm>
          </p:grpSpPr>
          <p:sp>
            <p:nvSpPr>
              <p:cNvPr id="58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57" name="Group"/>
              <p:cNvGrpSpPr/>
              <p:nvPr/>
            </p:nvGrpSpPr>
            <p:grpSpPr>
              <a:xfrm>
                <a:off x="47625" y="45767"/>
                <a:ext cx="1174751" cy="1178466"/>
                <a:chOff x="0" y="0"/>
                <a:chExt cx="1174750" cy="1178465"/>
              </a:xfrm>
            </p:grpSpPr>
            <p:pic>
              <p:nvPicPr>
                <p:cNvPr id="585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85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85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85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867" name="Group"/>
            <p:cNvGrpSpPr/>
            <p:nvPr/>
          </p:nvGrpSpPr>
          <p:grpSpPr>
            <a:xfrm flipH="1">
              <a:off x="0" y="2713565"/>
              <a:ext cx="1270000" cy="1270001"/>
              <a:chOff x="0" y="0"/>
              <a:chExt cx="1270000" cy="1270000"/>
            </a:xfrm>
          </p:grpSpPr>
          <p:sp>
            <p:nvSpPr>
              <p:cNvPr id="58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66" name="Group"/>
              <p:cNvGrpSpPr/>
              <p:nvPr/>
            </p:nvGrpSpPr>
            <p:grpSpPr>
              <a:xfrm>
                <a:off x="63500" y="30985"/>
                <a:ext cx="1111251" cy="1217225"/>
                <a:chOff x="0" y="0"/>
                <a:chExt cx="1111250" cy="1217223"/>
              </a:xfrm>
            </p:grpSpPr>
            <p:pic>
              <p:nvPicPr>
                <p:cNvPr id="586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86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86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86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86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86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889" name="Group"/>
          <p:cNvGrpSpPr/>
          <p:nvPr/>
        </p:nvGrpSpPr>
        <p:grpSpPr>
          <a:xfrm flipH="1">
            <a:off x="9256462" y="1951358"/>
            <a:ext cx="2321634" cy="3185812"/>
            <a:chOff x="0" y="0"/>
            <a:chExt cx="2321632" cy="3185811"/>
          </a:xfrm>
        </p:grpSpPr>
        <p:pic>
          <p:nvPicPr>
            <p:cNvPr id="5869"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5870"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5871"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5872"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5873"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5874"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5875"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5876"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5877"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5878"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5879"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5880"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5881"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5882"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5883"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5884"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5885"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5886"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5887"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5888"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5900" name="Group"/>
          <p:cNvGrpSpPr/>
          <p:nvPr/>
        </p:nvGrpSpPr>
        <p:grpSpPr>
          <a:xfrm flipH="1">
            <a:off x="1515780" y="571689"/>
            <a:ext cx="826532" cy="8620785"/>
            <a:chOff x="0" y="0"/>
            <a:chExt cx="826530" cy="8620783"/>
          </a:xfrm>
        </p:grpSpPr>
        <p:pic>
          <p:nvPicPr>
            <p:cNvPr id="5890"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5891"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5892"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5893"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5894"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5895"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5896"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5897"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5898"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5899"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0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90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90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952" name="Group"/>
          <p:cNvGrpSpPr/>
          <p:nvPr/>
        </p:nvGrpSpPr>
        <p:grpSpPr>
          <a:xfrm>
            <a:off x="143751" y="171451"/>
            <a:ext cx="1270001" cy="9410697"/>
            <a:chOff x="0" y="0"/>
            <a:chExt cx="1270000" cy="9410696"/>
          </a:xfrm>
        </p:grpSpPr>
        <p:grpSp>
          <p:nvGrpSpPr>
            <p:cNvPr id="5911" name="Group"/>
            <p:cNvGrpSpPr/>
            <p:nvPr/>
          </p:nvGrpSpPr>
          <p:grpSpPr>
            <a:xfrm flipH="1">
              <a:off x="0" y="0"/>
              <a:ext cx="1270000" cy="1270000"/>
              <a:chOff x="0" y="0"/>
              <a:chExt cx="1270000" cy="1270000"/>
            </a:xfrm>
          </p:grpSpPr>
          <p:sp>
            <p:nvSpPr>
              <p:cNvPr id="59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10" name="Group"/>
              <p:cNvGrpSpPr/>
              <p:nvPr/>
            </p:nvGrpSpPr>
            <p:grpSpPr>
              <a:xfrm>
                <a:off x="46001" y="46001"/>
                <a:ext cx="1177998" cy="1177998"/>
                <a:chOff x="0" y="0"/>
                <a:chExt cx="1177997" cy="1177997"/>
              </a:xfrm>
            </p:grpSpPr>
            <p:pic>
              <p:nvPicPr>
                <p:cNvPr id="590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90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914" name="Group"/>
            <p:cNvGrpSpPr/>
            <p:nvPr/>
          </p:nvGrpSpPr>
          <p:grpSpPr>
            <a:xfrm flipH="1">
              <a:off x="0" y="6776780"/>
              <a:ext cx="1270000" cy="1270001"/>
              <a:chOff x="0" y="0"/>
              <a:chExt cx="1270000" cy="1270000"/>
            </a:xfrm>
          </p:grpSpPr>
          <p:sp>
            <p:nvSpPr>
              <p:cNvPr id="59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91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917" name="Group"/>
            <p:cNvGrpSpPr/>
            <p:nvPr/>
          </p:nvGrpSpPr>
          <p:grpSpPr>
            <a:xfrm flipH="1">
              <a:off x="0" y="8140696"/>
              <a:ext cx="1270000" cy="1270001"/>
              <a:chOff x="0" y="0"/>
              <a:chExt cx="1270000" cy="1270000"/>
            </a:xfrm>
          </p:grpSpPr>
          <p:sp>
            <p:nvSpPr>
              <p:cNvPr id="59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91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927" name="Group"/>
            <p:cNvGrpSpPr/>
            <p:nvPr/>
          </p:nvGrpSpPr>
          <p:grpSpPr>
            <a:xfrm flipH="1">
              <a:off x="0" y="1356782"/>
              <a:ext cx="1270000" cy="1270001"/>
              <a:chOff x="0" y="0"/>
              <a:chExt cx="1270000" cy="1270000"/>
            </a:xfrm>
          </p:grpSpPr>
          <p:sp>
            <p:nvSpPr>
              <p:cNvPr id="59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26" name="Group"/>
              <p:cNvGrpSpPr/>
              <p:nvPr/>
            </p:nvGrpSpPr>
            <p:grpSpPr>
              <a:xfrm flipH="1">
                <a:off x="47625" y="56900"/>
                <a:ext cx="1174751" cy="1156200"/>
                <a:chOff x="0" y="0"/>
                <a:chExt cx="1174749" cy="1156199"/>
              </a:xfrm>
            </p:grpSpPr>
            <p:pic>
              <p:nvPicPr>
                <p:cNvPr id="591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92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92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92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92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92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92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935" name="Group"/>
            <p:cNvGrpSpPr/>
            <p:nvPr/>
          </p:nvGrpSpPr>
          <p:grpSpPr>
            <a:xfrm flipH="1">
              <a:off x="0" y="4057648"/>
              <a:ext cx="1270000" cy="1270001"/>
              <a:chOff x="0" y="0"/>
              <a:chExt cx="1270000" cy="1270000"/>
            </a:xfrm>
          </p:grpSpPr>
          <p:sp>
            <p:nvSpPr>
              <p:cNvPr id="59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34" name="Group"/>
              <p:cNvGrpSpPr/>
              <p:nvPr/>
            </p:nvGrpSpPr>
            <p:grpSpPr>
              <a:xfrm>
                <a:off x="47624" y="74251"/>
                <a:ext cx="1174751" cy="1129000"/>
                <a:chOff x="0" y="0"/>
                <a:chExt cx="1174749" cy="1128998"/>
              </a:xfrm>
            </p:grpSpPr>
            <p:pic>
              <p:nvPicPr>
                <p:cNvPr id="592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93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93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93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93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942" name="Group"/>
            <p:cNvGrpSpPr/>
            <p:nvPr/>
          </p:nvGrpSpPr>
          <p:grpSpPr>
            <a:xfrm flipH="1">
              <a:off x="0" y="5414431"/>
              <a:ext cx="1270000" cy="1270001"/>
              <a:chOff x="0" y="0"/>
              <a:chExt cx="1270000" cy="1270000"/>
            </a:xfrm>
          </p:grpSpPr>
          <p:sp>
            <p:nvSpPr>
              <p:cNvPr id="59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41" name="Group"/>
              <p:cNvGrpSpPr/>
              <p:nvPr/>
            </p:nvGrpSpPr>
            <p:grpSpPr>
              <a:xfrm>
                <a:off x="47625" y="45767"/>
                <a:ext cx="1174751" cy="1178466"/>
                <a:chOff x="0" y="0"/>
                <a:chExt cx="1174750" cy="1178465"/>
              </a:xfrm>
            </p:grpSpPr>
            <p:pic>
              <p:nvPicPr>
                <p:cNvPr id="593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93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93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94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951" name="Group"/>
            <p:cNvGrpSpPr/>
            <p:nvPr/>
          </p:nvGrpSpPr>
          <p:grpSpPr>
            <a:xfrm flipH="1">
              <a:off x="0" y="2713565"/>
              <a:ext cx="1270000" cy="1270001"/>
              <a:chOff x="0" y="0"/>
              <a:chExt cx="1270000" cy="1270000"/>
            </a:xfrm>
          </p:grpSpPr>
          <p:sp>
            <p:nvSpPr>
              <p:cNvPr id="59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50" name="Group"/>
              <p:cNvGrpSpPr/>
              <p:nvPr/>
            </p:nvGrpSpPr>
            <p:grpSpPr>
              <a:xfrm>
                <a:off x="63500" y="30985"/>
                <a:ext cx="1111251" cy="1217225"/>
                <a:chOff x="0" y="0"/>
                <a:chExt cx="1111250" cy="1217223"/>
              </a:xfrm>
            </p:grpSpPr>
            <p:pic>
              <p:nvPicPr>
                <p:cNvPr id="594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94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94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94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94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94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998" name="Group"/>
          <p:cNvGrpSpPr/>
          <p:nvPr/>
        </p:nvGrpSpPr>
        <p:grpSpPr>
          <a:xfrm>
            <a:off x="11578348" y="171451"/>
            <a:ext cx="1270001" cy="9410698"/>
            <a:chOff x="0" y="0"/>
            <a:chExt cx="1270000" cy="9410696"/>
          </a:xfrm>
        </p:grpSpPr>
        <p:grpSp>
          <p:nvGrpSpPr>
            <p:cNvPr id="5957" name="Group"/>
            <p:cNvGrpSpPr/>
            <p:nvPr/>
          </p:nvGrpSpPr>
          <p:grpSpPr>
            <a:xfrm flipH="1">
              <a:off x="0" y="0"/>
              <a:ext cx="1270000" cy="1270000"/>
              <a:chOff x="0" y="0"/>
              <a:chExt cx="1270000" cy="1270000"/>
            </a:xfrm>
          </p:grpSpPr>
          <p:sp>
            <p:nvSpPr>
              <p:cNvPr id="59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56" name="Group"/>
              <p:cNvGrpSpPr/>
              <p:nvPr/>
            </p:nvGrpSpPr>
            <p:grpSpPr>
              <a:xfrm>
                <a:off x="46001" y="46001"/>
                <a:ext cx="1177998" cy="1177998"/>
                <a:chOff x="0" y="0"/>
                <a:chExt cx="1177997" cy="1177997"/>
              </a:xfrm>
            </p:grpSpPr>
            <p:pic>
              <p:nvPicPr>
                <p:cNvPr id="595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95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960" name="Group"/>
            <p:cNvGrpSpPr/>
            <p:nvPr/>
          </p:nvGrpSpPr>
          <p:grpSpPr>
            <a:xfrm flipH="1">
              <a:off x="0" y="6776780"/>
              <a:ext cx="1270000" cy="1270001"/>
              <a:chOff x="0" y="0"/>
              <a:chExt cx="1270000" cy="1270000"/>
            </a:xfrm>
          </p:grpSpPr>
          <p:sp>
            <p:nvSpPr>
              <p:cNvPr id="59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95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963" name="Group"/>
            <p:cNvGrpSpPr/>
            <p:nvPr/>
          </p:nvGrpSpPr>
          <p:grpSpPr>
            <a:xfrm flipH="1">
              <a:off x="0" y="8140696"/>
              <a:ext cx="1270000" cy="1270001"/>
              <a:chOff x="0" y="0"/>
              <a:chExt cx="1270000" cy="1270000"/>
            </a:xfrm>
          </p:grpSpPr>
          <p:sp>
            <p:nvSpPr>
              <p:cNvPr id="59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96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973" name="Group"/>
            <p:cNvGrpSpPr/>
            <p:nvPr/>
          </p:nvGrpSpPr>
          <p:grpSpPr>
            <a:xfrm flipH="1">
              <a:off x="0" y="1356782"/>
              <a:ext cx="1270000" cy="1270001"/>
              <a:chOff x="0" y="0"/>
              <a:chExt cx="1270000" cy="1270000"/>
            </a:xfrm>
          </p:grpSpPr>
          <p:sp>
            <p:nvSpPr>
              <p:cNvPr id="59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72" name="Group"/>
              <p:cNvGrpSpPr/>
              <p:nvPr/>
            </p:nvGrpSpPr>
            <p:grpSpPr>
              <a:xfrm flipH="1">
                <a:off x="47625" y="56900"/>
                <a:ext cx="1174751" cy="1156200"/>
                <a:chOff x="0" y="0"/>
                <a:chExt cx="1174749" cy="1156199"/>
              </a:xfrm>
            </p:grpSpPr>
            <p:pic>
              <p:nvPicPr>
                <p:cNvPr id="596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96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96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96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96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97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97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981" name="Group"/>
            <p:cNvGrpSpPr/>
            <p:nvPr/>
          </p:nvGrpSpPr>
          <p:grpSpPr>
            <a:xfrm flipH="1">
              <a:off x="0" y="4057648"/>
              <a:ext cx="1270000" cy="1270001"/>
              <a:chOff x="0" y="0"/>
              <a:chExt cx="1270000" cy="1270000"/>
            </a:xfrm>
          </p:grpSpPr>
          <p:sp>
            <p:nvSpPr>
              <p:cNvPr id="59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80" name="Group"/>
              <p:cNvGrpSpPr/>
              <p:nvPr/>
            </p:nvGrpSpPr>
            <p:grpSpPr>
              <a:xfrm>
                <a:off x="47624" y="74251"/>
                <a:ext cx="1174751" cy="1129000"/>
                <a:chOff x="0" y="0"/>
                <a:chExt cx="1174749" cy="1128998"/>
              </a:xfrm>
            </p:grpSpPr>
            <p:pic>
              <p:nvPicPr>
                <p:cNvPr id="597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97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97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97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97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988" name="Group"/>
            <p:cNvGrpSpPr/>
            <p:nvPr/>
          </p:nvGrpSpPr>
          <p:grpSpPr>
            <a:xfrm flipH="1">
              <a:off x="0" y="5414431"/>
              <a:ext cx="1270000" cy="1270001"/>
              <a:chOff x="0" y="0"/>
              <a:chExt cx="1270000" cy="1270000"/>
            </a:xfrm>
          </p:grpSpPr>
          <p:sp>
            <p:nvSpPr>
              <p:cNvPr id="59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87" name="Group"/>
              <p:cNvGrpSpPr/>
              <p:nvPr/>
            </p:nvGrpSpPr>
            <p:grpSpPr>
              <a:xfrm>
                <a:off x="47625" y="45767"/>
                <a:ext cx="1174751" cy="1178466"/>
                <a:chOff x="0" y="0"/>
                <a:chExt cx="1174750" cy="1178465"/>
              </a:xfrm>
            </p:grpSpPr>
            <p:pic>
              <p:nvPicPr>
                <p:cNvPr id="598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98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98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98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997" name="Group"/>
            <p:cNvGrpSpPr/>
            <p:nvPr/>
          </p:nvGrpSpPr>
          <p:grpSpPr>
            <a:xfrm flipH="1">
              <a:off x="0" y="2713565"/>
              <a:ext cx="1270000" cy="1270001"/>
              <a:chOff x="0" y="0"/>
              <a:chExt cx="1270000" cy="1270000"/>
            </a:xfrm>
          </p:grpSpPr>
          <p:sp>
            <p:nvSpPr>
              <p:cNvPr id="59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96" name="Group"/>
              <p:cNvGrpSpPr/>
              <p:nvPr/>
            </p:nvGrpSpPr>
            <p:grpSpPr>
              <a:xfrm>
                <a:off x="63500" y="30985"/>
                <a:ext cx="1111251" cy="1217225"/>
                <a:chOff x="0" y="0"/>
                <a:chExt cx="1111250" cy="1217223"/>
              </a:xfrm>
            </p:grpSpPr>
            <p:pic>
              <p:nvPicPr>
                <p:cNvPr id="599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99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99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99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99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99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031" name="Group"/>
          <p:cNvGrpSpPr/>
          <p:nvPr/>
        </p:nvGrpSpPr>
        <p:grpSpPr>
          <a:xfrm flipH="1">
            <a:off x="1515780" y="571689"/>
            <a:ext cx="10062315" cy="8620785"/>
            <a:chOff x="0" y="0"/>
            <a:chExt cx="10062314" cy="8620783"/>
          </a:xfrm>
        </p:grpSpPr>
        <p:grpSp>
          <p:nvGrpSpPr>
            <p:cNvPr id="6019" name="Group"/>
            <p:cNvGrpSpPr/>
            <p:nvPr/>
          </p:nvGrpSpPr>
          <p:grpSpPr>
            <a:xfrm>
              <a:off x="0" y="1379668"/>
              <a:ext cx="2321633" cy="3185812"/>
              <a:chOff x="0" y="0"/>
              <a:chExt cx="2321632" cy="3185811"/>
            </a:xfrm>
          </p:grpSpPr>
          <p:pic>
            <p:nvPicPr>
              <p:cNvPr id="5999"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6000"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6001"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6002"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6003"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6004"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6005"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6006"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6007"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6008"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6009"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6010"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6011"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6012"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6013"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6014"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6015"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6016"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6017"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6018"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6030" name="Group"/>
            <p:cNvGrpSpPr/>
            <p:nvPr/>
          </p:nvGrpSpPr>
          <p:grpSpPr>
            <a:xfrm>
              <a:off x="9235783" y="-1"/>
              <a:ext cx="826532" cy="8620785"/>
              <a:chOff x="0" y="0"/>
              <a:chExt cx="826530" cy="8620783"/>
            </a:xfrm>
          </p:grpSpPr>
          <p:pic>
            <p:nvPicPr>
              <p:cNvPr id="6020"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6021"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6022"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6023"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6024"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6025"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6026"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6027"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6028"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6029"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grpSp>
      <p:grpSp>
        <p:nvGrpSpPr>
          <p:cNvPr id="6039" name="Group"/>
          <p:cNvGrpSpPr/>
          <p:nvPr/>
        </p:nvGrpSpPr>
        <p:grpSpPr>
          <a:xfrm>
            <a:off x="3059098" y="8276496"/>
            <a:ext cx="6873904" cy="1268318"/>
            <a:chOff x="0" y="0"/>
            <a:chExt cx="6873902" cy="1268316"/>
          </a:xfrm>
        </p:grpSpPr>
        <p:pic>
          <p:nvPicPr>
            <p:cNvPr id="6032" name="Image" descr="Image"/>
            <p:cNvPicPr>
              <a:picLocks noChangeAspect="1"/>
            </p:cNvPicPr>
            <p:nvPr/>
          </p:nvPicPr>
          <p:blipFill>
            <a:blip r:embed="rId35">
              <a:extLst/>
            </a:blip>
            <a:stretch>
              <a:fillRect/>
            </a:stretch>
          </p:blipFill>
          <p:spPr>
            <a:xfrm flipH="1">
              <a:off x="2301773" y="319473"/>
              <a:ext cx="630479" cy="635822"/>
            </a:xfrm>
            <a:prstGeom prst="rect">
              <a:avLst/>
            </a:prstGeom>
            <a:ln w="12700" cap="flat">
              <a:noFill/>
              <a:miter lim="400000"/>
            </a:ln>
            <a:effectLst/>
          </p:spPr>
        </p:pic>
        <p:pic>
          <p:nvPicPr>
            <p:cNvPr id="6033" name="Image" descr="Image"/>
            <p:cNvPicPr>
              <a:picLocks noChangeAspect="1"/>
            </p:cNvPicPr>
            <p:nvPr/>
          </p:nvPicPr>
          <p:blipFill>
            <a:blip r:embed="rId36">
              <a:extLst/>
            </a:blip>
            <a:stretch>
              <a:fillRect/>
            </a:stretch>
          </p:blipFill>
          <p:spPr>
            <a:xfrm flipH="1">
              <a:off x="1307743" y="166813"/>
              <a:ext cx="941142" cy="941142"/>
            </a:xfrm>
            <a:prstGeom prst="rect">
              <a:avLst/>
            </a:prstGeom>
            <a:ln w="12700" cap="flat">
              <a:noFill/>
              <a:miter lim="400000"/>
            </a:ln>
            <a:effectLst/>
          </p:spPr>
        </p:pic>
        <p:pic>
          <p:nvPicPr>
            <p:cNvPr id="6034" name="Image" descr="Image"/>
            <p:cNvPicPr>
              <a:picLocks noChangeAspect="1"/>
            </p:cNvPicPr>
            <p:nvPr/>
          </p:nvPicPr>
          <p:blipFill>
            <a:blip r:embed="rId37">
              <a:extLst/>
            </a:blip>
            <a:stretch>
              <a:fillRect/>
            </a:stretch>
          </p:blipFill>
          <p:spPr>
            <a:xfrm flipH="1">
              <a:off x="0" y="6451"/>
              <a:ext cx="1254855" cy="1261866"/>
            </a:xfrm>
            <a:prstGeom prst="rect">
              <a:avLst/>
            </a:prstGeom>
            <a:ln w="12700" cap="flat">
              <a:noFill/>
              <a:miter lim="400000"/>
            </a:ln>
            <a:effectLst/>
          </p:spPr>
        </p:pic>
        <p:pic>
          <p:nvPicPr>
            <p:cNvPr id="6035" name="Image" descr="Image"/>
            <p:cNvPicPr>
              <a:picLocks noChangeAspect="1"/>
            </p:cNvPicPr>
            <p:nvPr/>
          </p:nvPicPr>
          <p:blipFill>
            <a:blip r:embed="rId38">
              <a:extLst/>
            </a:blip>
            <a:stretch>
              <a:fillRect/>
            </a:stretch>
          </p:blipFill>
          <p:spPr>
            <a:xfrm>
              <a:off x="2929825" y="344953"/>
              <a:ext cx="987839" cy="571959"/>
            </a:xfrm>
            <a:prstGeom prst="rect">
              <a:avLst/>
            </a:prstGeom>
            <a:ln w="12700" cap="flat">
              <a:noFill/>
              <a:miter lim="400000"/>
            </a:ln>
            <a:effectLst/>
          </p:spPr>
        </p:pic>
        <p:pic>
          <p:nvPicPr>
            <p:cNvPr id="6036" name="Image" descr="Image"/>
            <p:cNvPicPr>
              <a:picLocks noChangeAspect="1"/>
            </p:cNvPicPr>
            <p:nvPr/>
          </p:nvPicPr>
          <p:blipFill>
            <a:blip r:embed="rId39">
              <a:extLst/>
            </a:blip>
            <a:stretch>
              <a:fillRect/>
            </a:stretch>
          </p:blipFill>
          <p:spPr>
            <a:xfrm flipH="1">
              <a:off x="5619047" y="0"/>
              <a:ext cx="1254856" cy="1261866"/>
            </a:xfrm>
            <a:prstGeom prst="rect">
              <a:avLst/>
            </a:prstGeom>
            <a:ln w="12700" cap="flat">
              <a:noFill/>
              <a:miter lim="400000"/>
            </a:ln>
            <a:effectLst/>
          </p:spPr>
        </p:pic>
        <p:pic>
          <p:nvPicPr>
            <p:cNvPr id="6037" name="Image" descr="Image"/>
            <p:cNvPicPr>
              <a:picLocks noChangeAspect="1"/>
            </p:cNvPicPr>
            <p:nvPr/>
          </p:nvPicPr>
          <p:blipFill>
            <a:blip r:embed="rId40">
              <a:extLst/>
            </a:blip>
            <a:stretch>
              <a:fillRect/>
            </a:stretch>
          </p:blipFill>
          <p:spPr>
            <a:xfrm flipH="1">
              <a:off x="4633634" y="160361"/>
              <a:ext cx="941142" cy="941142"/>
            </a:xfrm>
            <a:prstGeom prst="rect">
              <a:avLst/>
            </a:prstGeom>
            <a:ln w="12700" cap="flat">
              <a:noFill/>
              <a:miter lim="400000"/>
            </a:ln>
            <a:effectLst/>
          </p:spPr>
        </p:pic>
        <p:pic>
          <p:nvPicPr>
            <p:cNvPr id="6038" name="Image" descr="Image"/>
            <p:cNvPicPr>
              <a:picLocks noChangeAspect="1"/>
            </p:cNvPicPr>
            <p:nvPr/>
          </p:nvPicPr>
          <p:blipFill>
            <a:blip r:embed="rId41">
              <a:extLst/>
            </a:blip>
            <a:stretch>
              <a:fillRect/>
            </a:stretch>
          </p:blipFill>
          <p:spPr>
            <a:xfrm flipH="1">
              <a:off x="3961935" y="314560"/>
              <a:ext cx="627429" cy="63274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raining_Goat"/>
          <p:cNvSpPr txBox="1"/>
          <p:nvPr>
            <p:ph type="title" idx="4294967295"/>
          </p:nvPr>
        </p:nvSpPr>
        <p:spPr>
          <a:xfrm>
            <a:off x="975868" y="-3518208"/>
            <a:ext cx="10464801" cy="3302001"/>
          </a:xfrm>
          <a:prstGeom prst="rect">
            <a:avLst/>
          </a:prstGeom>
        </p:spPr>
        <p:txBody>
          <a:bodyPr/>
          <a:lstStyle/>
          <a:p>
            <a:pPr/>
            <a:r>
              <a:t>Training_Goat</a:t>
            </a:r>
          </a:p>
        </p:txBody>
      </p:sp>
      <p:pic>
        <p:nvPicPr>
          <p:cNvPr id="172" name="Screen Shot 2020-11-01 at 10.39.50 AM.png" descr="Screen Shot 2020-11-01 at 10.39.50 AM.png"/>
          <p:cNvPicPr>
            <a:picLocks noChangeAspect="1"/>
          </p:cNvPicPr>
          <p:nvPr/>
        </p:nvPicPr>
        <p:blipFill>
          <a:blip r:embed="rId3">
            <a:extLst/>
          </a:blip>
          <a:srcRect l="0" t="0" r="0" b="33507"/>
          <a:stretch>
            <a:fillRect/>
          </a:stretch>
        </p:blipFill>
        <p:spPr>
          <a:xfrm>
            <a:off x="31750" y="26665"/>
            <a:ext cx="12941300" cy="6449969"/>
          </a:xfrm>
          <a:prstGeom prst="rect">
            <a:avLst/>
          </a:prstGeom>
          <a:ln w="12700">
            <a:miter lim="400000"/>
          </a:ln>
        </p:spPr>
      </p:pic>
      <p:pic>
        <p:nvPicPr>
          <p:cNvPr id="173" name="Image" descr="Image"/>
          <p:cNvPicPr>
            <a:picLocks noChangeAspect="1"/>
          </p:cNvPicPr>
          <p:nvPr/>
        </p:nvPicPr>
        <p:blipFill>
          <a:blip r:embed="rId4">
            <a:extLst/>
          </a:blip>
          <a:stretch>
            <a:fillRect/>
          </a:stretch>
        </p:blipFill>
        <p:spPr>
          <a:xfrm>
            <a:off x="5580474" y="7740655"/>
            <a:ext cx="1882507" cy="1089972"/>
          </a:xfrm>
          <a:prstGeom prst="rect">
            <a:avLst/>
          </a:prstGeom>
          <a:ln w="12700">
            <a:miter lim="400000"/>
          </a:ln>
        </p:spPr>
      </p:pic>
      <p:pic>
        <p:nvPicPr>
          <p:cNvPr id="174" name="Image" descr="Image"/>
          <p:cNvPicPr>
            <a:picLocks noChangeAspect="1"/>
          </p:cNvPicPr>
          <p:nvPr/>
        </p:nvPicPr>
        <p:blipFill>
          <a:blip r:embed="rId5">
            <a:extLst/>
          </a:blip>
          <a:stretch>
            <a:fillRect/>
          </a:stretch>
        </p:blipFill>
        <p:spPr>
          <a:xfrm flipH="1">
            <a:off x="10660780" y="7083284"/>
            <a:ext cx="2391355" cy="2404714"/>
          </a:xfrm>
          <a:prstGeom prst="rect">
            <a:avLst/>
          </a:prstGeom>
          <a:ln w="12700">
            <a:miter lim="400000"/>
          </a:ln>
        </p:spPr>
      </p:pic>
      <p:pic>
        <p:nvPicPr>
          <p:cNvPr id="175" name="Image" descr="Image"/>
          <p:cNvPicPr>
            <a:picLocks noChangeAspect="1"/>
          </p:cNvPicPr>
          <p:nvPr/>
        </p:nvPicPr>
        <p:blipFill>
          <a:blip r:embed="rId6">
            <a:extLst/>
          </a:blip>
          <a:stretch>
            <a:fillRect/>
          </a:stretch>
        </p:blipFill>
        <p:spPr>
          <a:xfrm flipH="1">
            <a:off x="8782898" y="7388882"/>
            <a:ext cx="1793516" cy="1793516"/>
          </a:xfrm>
          <a:prstGeom prst="rect">
            <a:avLst/>
          </a:prstGeom>
          <a:ln w="12700">
            <a:miter lim="400000"/>
          </a:ln>
        </p:spPr>
      </p:pic>
      <p:pic>
        <p:nvPicPr>
          <p:cNvPr id="176" name="Image" descr="Image"/>
          <p:cNvPicPr>
            <a:picLocks noChangeAspect="1"/>
          </p:cNvPicPr>
          <p:nvPr/>
        </p:nvPicPr>
        <p:blipFill>
          <a:blip r:embed="rId7">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3" name="Diversity"/>
          <p:cNvSpPr txBox="1"/>
          <p:nvPr>
            <p:ph type="ctrTitle"/>
          </p:nvPr>
        </p:nvSpPr>
        <p:spPr>
          <a:xfrm>
            <a:off x="1270000" y="-3466454"/>
            <a:ext cx="10464800" cy="3302001"/>
          </a:xfrm>
          <a:prstGeom prst="rect">
            <a:avLst/>
          </a:prstGeom>
        </p:spPr>
        <p:txBody>
          <a:bodyPr/>
          <a:lstStyle/>
          <a:p>
            <a:pPr/>
            <a:r>
              <a:t>Diversity</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067" name="Group"/>
          <p:cNvGrpSpPr/>
          <p:nvPr/>
        </p:nvGrpSpPr>
        <p:grpSpPr>
          <a:xfrm>
            <a:off x="5245597" y="5141526"/>
            <a:ext cx="2459284" cy="3744007"/>
            <a:chOff x="0" y="0"/>
            <a:chExt cx="2459283" cy="3744005"/>
          </a:xfrm>
        </p:grpSpPr>
        <p:pic>
          <p:nvPicPr>
            <p:cNvPr id="6047" name="Image" descr="Image"/>
            <p:cNvPicPr>
              <a:picLocks noChangeAspect="1"/>
            </p:cNvPicPr>
            <p:nvPr/>
          </p:nvPicPr>
          <p:blipFill>
            <a:blip r:embed="rId3">
              <a:extLst/>
            </a:blip>
            <a:stretch>
              <a:fillRect/>
            </a:stretch>
          </p:blipFill>
          <p:spPr>
            <a:xfrm>
              <a:off x="70704" y="3040676"/>
              <a:ext cx="502168" cy="693672"/>
            </a:xfrm>
            <a:prstGeom prst="rect">
              <a:avLst/>
            </a:prstGeom>
            <a:ln w="12700" cap="flat">
              <a:noFill/>
              <a:miter lim="400000"/>
            </a:ln>
            <a:effectLst/>
          </p:spPr>
        </p:pic>
        <p:pic>
          <p:nvPicPr>
            <p:cNvPr id="6048" name="Image" descr="Image"/>
            <p:cNvPicPr>
              <a:picLocks noChangeAspect="1"/>
            </p:cNvPicPr>
            <p:nvPr/>
          </p:nvPicPr>
          <p:blipFill>
            <a:blip r:embed="rId4">
              <a:extLst/>
            </a:blip>
            <a:stretch>
              <a:fillRect/>
            </a:stretch>
          </p:blipFill>
          <p:spPr>
            <a:xfrm>
              <a:off x="25007" y="2247653"/>
              <a:ext cx="593563" cy="763152"/>
            </a:xfrm>
            <a:prstGeom prst="rect">
              <a:avLst/>
            </a:prstGeom>
            <a:ln w="12700" cap="flat">
              <a:noFill/>
              <a:miter lim="400000"/>
            </a:ln>
            <a:effectLst/>
          </p:spPr>
        </p:pic>
        <p:pic>
          <p:nvPicPr>
            <p:cNvPr id="6049" name="Image" descr="Image"/>
            <p:cNvPicPr>
              <a:picLocks noChangeAspect="1"/>
            </p:cNvPicPr>
            <p:nvPr/>
          </p:nvPicPr>
          <p:blipFill>
            <a:blip r:embed="rId5">
              <a:extLst/>
            </a:blip>
            <a:stretch>
              <a:fillRect/>
            </a:stretch>
          </p:blipFill>
          <p:spPr>
            <a:xfrm>
              <a:off x="683066" y="3098940"/>
              <a:ext cx="542800" cy="645066"/>
            </a:xfrm>
            <a:prstGeom prst="rect">
              <a:avLst/>
            </a:prstGeom>
            <a:ln w="12700" cap="flat">
              <a:noFill/>
              <a:miter lim="400000"/>
            </a:ln>
            <a:effectLst/>
          </p:spPr>
        </p:pic>
        <p:pic>
          <p:nvPicPr>
            <p:cNvPr id="6050" name="Image" descr="Image"/>
            <p:cNvPicPr>
              <a:picLocks noChangeAspect="1"/>
            </p:cNvPicPr>
            <p:nvPr/>
          </p:nvPicPr>
          <p:blipFill>
            <a:blip r:embed="rId6">
              <a:extLst/>
            </a:blip>
            <a:stretch>
              <a:fillRect/>
            </a:stretch>
          </p:blipFill>
          <p:spPr>
            <a:xfrm>
              <a:off x="1256119" y="0"/>
              <a:ext cx="602877" cy="693671"/>
            </a:xfrm>
            <a:prstGeom prst="rect">
              <a:avLst/>
            </a:prstGeom>
            <a:ln w="12700" cap="flat">
              <a:noFill/>
              <a:miter lim="400000"/>
            </a:ln>
            <a:effectLst/>
          </p:spPr>
        </p:pic>
        <p:pic>
          <p:nvPicPr>
            <p:cNvPr id="6051" name="Image" descr="Image"/>
            <p:cNvPicPr>
              <a:picLocks noChangeAspect="1"/>
            </p:cNvPicPr>
            <p:nvPr/>
          </p:nvPicPr>
          <p:blipFill>
            <a:blip r:embed="rId7">
              <a:extLst/>
            </a:blip>
            <a:stretch>
              <a:fillRect/>
            </a:stretch>
          </p:blipFill>
          <p:spPr>
            <a:xfrm>
              <a:off x="1946597" y="1554236"/>
              <a:ext cx="464466" cy="660969"/>
            </a:xfrm>
            <a:prstGeom prst="rect">
              <a:avLst/>
            </a:prstGeom>
            <a:ln w="12700" cap="flat">
              <a:noFill/>
              <a:miter lim="400000"/>
            </a:ln>
            <a:effectLst/>
          </p:spPr>
        </p:pic>
        <p:pic>
          <p:nvPicPr>
            <p:cNvPr id="6052" name="Image" descr="Image"/>
            <p:cNvPicPr>
              <a:picLocks noChangeAspect="1"/>
            </p:cNvPicPr>
            <p:nvPr/>
          </p:nvPicPr>
          <p:blipFill>
            <a:blip r:embed="rId8">
              <a:extLst/>
            </a:blip>
            <a:stretch>
              <a:fillRect/>
            </a:stretch>
          </p:blipFill>
          <p:spPr>
            <a:xfrm>
              <a:off x="72443" y="1575471"/>
              <a:ext cx="448407" cy="640581"/>
            </a:xfrm>
            <a:prstGeom prst="rect">
              <a:avLst/>
            </a:prstGeom>
            <a:ln w="12700" cap="flat">
              <a:noFill/>
              <a:miter lim="400000"/>
            </a:ln>
            <a:effectLst/>
          </p:spPr>
        </p:pic>
        <p:pic>
          <p:nvPicPr>
            <p:cNvPr id="6053" name="Image" descr="Image"/>
            <p:cNvPicPr>
              <a:picLocks noChangeAspect="1"/>
            </p:cNvPicPr>
            <p:nvPr/>
          </p:nvPicPr>
          <p:blipFill>
            <a:blip r:embed="rId9">
              <a:extLst/>
            </a:blip>
            <a:stretch>
              <a:fillRect/>
            </a:stretch>
          </p:blipFill>
          <p:spPr>
            <a:xfrm>
              <a:off x="75380" y="772627"/>
              <a:ext cx="464465" cy="681215"/>
            </a:xfrm>
            <a:prstGeom prst="rect">
              <a:avLst/>
            </a:prstGeom>
            <a:ln w="12700" cap="flat">
              <a:noFill/>
              <a:miter lim="400000"/>
            </a:ln>
            <a:effectLst/>
          </p:spPr>
        </p:pic>
        <p:pic>
          <p:nvPicPr>
            <p:cNvPr id="6054" name="Image" descr="Image"/>
            <p:cNvPicPr>
              <a:picLocks noChangeAspect="1"/>
            </p:cNvPicPr>
            <p:nvPr/>
          </p:nvPicPr>
          <p:blipFill>
            <a:blip r:embed="rId10">
              <a:extLst/>
            </a:blip>
            <a:stretch>
              <a:fillRect/>
            </a:stretch>
          </p:blipFill>
          <p:spPr>
            <a:xfrm>
              <a:off x="1913909" y="48208"/>
              <a:ext cx="515515" cy="681215"/>
            </a:xfrm>
            <a:prstGeom prst="rect">
              <a:avLst/>
            </a:prstGeom>
            <a:ln w="12700" cap="flat">
              <a:noFill/>
              <a:miter lim="400000"/>
            </a:ln>
            <a:effectLst/>
          </p:spPr>
        </p:pic>
        <p:pic>
          <p:nvPicPr>
            <p:cNvPr id="6055" name="Image" descr="Image"/>
            <p:cNvPicPr>
              <a:picLocks noChangeAspect="1"/>
            </p:cNvPicPr>
            <p:nvPr/>
          </p:nvPicPr>
          <p:blipFill>
            <a:blip r:embed="rId11">
              <a:extLst/>
            </a:blip>
            <a:stretch>
              <a:fillRect/>
            </a:stretch>
          </p:blipFill>
          <p:spPr>
            <a:xfrm>
              <a:off x="592362" y="790793"/>
              <a:ext cx="680725" cy="700985"/>
            </a:xfrm>
            <a:prstGeom prst="rect">
              <a:avLst/>
            </a:prstGeom>
            <a:ln w="12700" cap="flat">
              <a:noFill/>
              <a:miter lim="400000"/>
            </a:ln>
            <a:effectLst/>
          </p:spPr>
        </p:pic>
        <p:pic>
          <p:nvPicPr>
            <p:cNvPr id="6056" name="Image" descr="Image"/>
            <p:cNvPicPr>
              <a:picLocks noChangeAspect="1"/>
            </p:cNvPicPr>
            <p:nvPr/>
          </p:nvPicPr>
          <p:blipFill>
            <a:blip r:embed="rId12">
              <a:extLst/>
            </a:blip>
            <a:stretch>
              <a:fillRect/>
            </a:stretch>
          </p:blipFill>
          <p:spPr>
            <a:xfrm>
              <a:off x="0" y="38323"/>
              <a:ext cx="615226" cy="700985"/>
            </a:xfrm>
            <a:prstGeom prst="rect">
              <a:avLst/>
            </a:prstGeom>
            <a:ln w="12700" cap="flat">
              <a:noFill/>
              <a:miter lim="400000"/>
            </a:ln>
            <a:effectLst/>
          </p:spPr>
        </p:pic>
        <p:pic>
          <p:nvPicPr>
            <p:cNvPr id="6057" name="Image" descr="Image"/>
            <p:cNvPicPr>
              <a:picLocks noChangeAspect="1"/>
            </p:cNvPicPr>
            <p:nvPr/>
          </p:nvPicPr>
          <p:blipFill>
            <a:blip r:embed="rId13">
              <a:extLst/>
            </a:blip>
            <a:stretch>
              <a:fillRect/>
            </a:stretch>
          </p:blipFill>
          <p:spPr>
            <a:xfrm>
              <a:off x="697203" y="49297"/>
              <a:ext cx="471044" cy="679037"/>
            </a:xfrm>
            <a:prstGeom prst="rect">
              <a:avLst/>
            </a:prstGeom>
            <a:ln w="12700" cap="flat">
              <a:noFill/>
              <a:miter lim="400000"/>
            </a:ln>
            <a:effectLst/>
          </p:spPr>
        </p:pic>
        <p:pic>
          <p:nvPicPr>
            <p:cNvPr id="6058" name="Image" descr="Image"/>
            <p:cNvPicPr>
              <a:picLocks noChangeAspect="1"/>
            </p:cNvPicPr>
            <p:nvPr/>
          </p:nvPicPr>
          <p:blipFill>
            <a:blip r:embed="rId14">
              <a:extLst/>
            </a:blip>
            <a:stretch>
              <a:fillRect/>
            </a:stretch>
          </p:blipFill>
          <p:spPr>
            <a:xfrm>
              <a:off x="1325604" y="801766"/>
              <a:ext cx="440457" cy="679038"/>
            </a:xfrm>
            <a:prstGeom prst="rect">
              <a:avLst/>
            </a:prstGeom>
            <a:ln w="12700" cap="flat">
              <a:noFill/>
              <a:miter lim="400000"/>
            </a:ln>
            <a:effectLst/>
          </p:spPr>
        </p:pic>
        <p:pic>
          <p:nvPicPr>
            <p:cNvPr id="6059" name="Image" descr="Image"/>
            <p:cNvPicPr>
              <a:picLocks noChangeAspect="1"/>
            </p:cNvPicPr>
            <p:nvPr/>
          </p:nvPicPr>
          <p:blipFill>
            <a:blip r:embed="rId15">
              <a:extLst/>
            </a:blip>
            <a:stretch>
              <a:fillRect/>
            </a:stretch>
          </p:blipFill>
          <p:spPr>
            <a:xfrm>
              <a:off x="1980887" y="2393458"/>
              <a:ext cx="412164" cy="588237"/>
            </a:xfrm>
            <a:prstGeom prst="rect">
              <a:avLst/>
            </a:prstGeom>
            <a:ln w="12700" cap="flat">
              <a:noFill/>
              <a:miter lim="400000"/>
            </a:ln>
            <a:effectLst/>
          </p:spPr>
        </p:pic>
        <p:pic>
          <p:nvPicPr>
            <p:cNvPr id="6060" name="Image" descr="Image"/>
            <p:cNvPicPr>
              <a:picLocks noChangeAspect="1"/>
            </p:cNvPicPr>
            <p:nvPr/>
          </p:nvPicPr>
          <p:blipFill>
            <a:blip r:embed="rId16">
              <a:extLst/>
            </a:blip>
            <a:stretch>
              <a:fillRect/>
            </a:stretch>
          </p:blipFill>
          <p:spPr>
            <a:xfrm>
              <a:off x="1988240" y="3077773"/>
              <a:ext cx="471044" cy="647686"/>
            </a:xfrm>
            <a:prstGeom prst="rect">
              <a:avLst/>
            </a:prstGeom>
            <a:ln w="12700" cap="flat">
              <a:noFill/>
              <a:miter lim="400000"/>
            </a:ln>
            <a:effectLst/>
          </p:spPr>
        </p:pic>
        <p:pic>
          <p:nvPicPr>
            <p:cNvPr id="6061" name="Image" descr="Image"/>
            <p:cNvPicPr>
              <a:picLocks noChangeAspect="1"/>
            </p:cNvPicPr>
            <p:nvPr/>
          </p:nvPicPr>
          <p:blipFill>
            <a:blip r:embed="rId17">
              <a:extLst/>
            </a:blip>
            <a:stretch>
              <a:fillRect/>
            </a:stretch>
          </p:blipFill>
          <p:spPr>
            <a:xfrm>
              <a:off x="1921754" y="807065"/>
              <a:ext cx="499825" cy="668440"/>
            </a:xfrm>
            <a:prstGeom prst="rect">
              <a:avLst/>
            </a:prstGeom>
            <a:ln w="12700" cap="flat">
              <a:noFill/>
              <a:miter lim="400000"/>
            </a:ln>
            <a:effectLst/>
          </p:spPr>
        </p:pic>
        <p:pic>
          <p:nvPicPr>
            <p:cNvPr id="6062" name="Image" descr="Image"/>
            <p:cNvPicPr>
              <a:picLocks noChangeAspect="1"/>
            </p:cNvPicPr>
            <p:nvPr/>
          </p:nvPicPr>
          <p:blipFill>
            <a:blip r:embed="rId18">
              <a:extLst/>
            </a:blip>
            <a:stretch>
              <a:fillRect/>
            </a:stretch>
          </p:blipFill>
          <p:spPr>
            <a:xfrm>
              <a:off x="692510" y="1588899"/>
              <a:ext cx="475737" cy="668441"/>
            </a:xfrm>
            <a:prstGeom prst="rect">
              <a:avLst/>
            </a:prstGeom>
            <a:ln w="12700" cap="flat">
              <a:noFill/>
              <a:miter lim="400000"/>
            </a:ln>
            <a:effectLst/>
          </p:spPr>
        </p:pic>
        <p:pic>
          <p:nvPicPr>
            <p:cNvPr id="6063" name="Image" descr="Image"/>
            <p:cNvPicPr>
              <a:picLocks noChangeAspect="1"/>
            </p:cNvPicPr>
            <p:nvPr/>
          </p:nvPicPr>
          <p:blipFill>
            <a:blip r:embed="rId19">
              <a:extLst/>
            </a:blip>
            <a:stretch>
              <a:fillRect/>
            </a:stretch>
          </p:blipFill>
          <p:spPr>
            <a:xfrm>
              <a:off x="1370876" y="2295009"/>
              <a:ext cx="373364" cy="668440"/>
            </a:xfrm>
            <a:prstGeom prst="rect">
              <a:avLst/>
            </a:prstGeom>
            <a:ln w="12700" cap="flat">
              <a:noFill/>
              <a:miter lim="400000"/>
            </a:ln>
            <a:effectLst/>
          </p:spPr>
        </p:pic>
        <p:pic>
          <p:nvPicPr>
            <p:cNvPr id="6064" name="Image" descr="Image"/>
            <p:cNvPicPr>
              <a:picLocks noChangeAspect="1"/>
            </p:cNvPicPr>
            <p:nvPr/>
          </p:nvPicPr>
          <p:blipFill>
            <a:blip r:embed="rId20">
              <a:extLst/>
            </a:blip>
            <a:stretch>
              <a:fillRect/>
            </a:stretch>
          </p:blipFill>
          <p:spPr>
            <a:xfrm>
              <a:off x="740685" y="2295009"/>
              <a:ext cx="427562" cy="668440"/>
            </a:xfrm>
            <a:prstGeom prst="rect">
              <a:avLst/>
            </a:prstGeom>
            <a:ln w="12700" cap="flat">
              <a:noFill/>
              <a:miter lim="400000"/>
            </a:ln>
            <a:effectLst/>
          </p:spPr>
        </p:pic>
        <p:pic>
          <p:nvPicPr>
            <p:cNvPr id="6065" name="Image" descr="Image"/>
            <p:cNvPicPr>
              <a:picLocks noChangeAspect="1"/>
            </p:cNvPicPr>
            <p:nvPr/>
          </p:nvPicPr>
          <p:blipFill>
            <a:blip r:embed="rId21">
              <a:extLst/>
            </a:blip>
            <a:stretch>
              <a:fillRect/>
            </a:stretch>
          </p:blipFill>
          <p:spPr>
            <a:xfrm>
              <a:off x="1281709" y="1540307"/>
              <a:ext cx="551697" cy="710910"/>
            </a:xfrm>
            <a:prstGeom prst="rect">
              <a:avLst/>
            </a:prstGeom>
            <a:ln w="12700" cap="flat">
              <a:noFill/>
              <a:miter lim="400000"/>
            </a:ln>
            <a:effectLst/>
          </p:spPr>
        </p:pic>
        <p:pic>
          <p:nvPicPr>
            <p:cNvPr id="6066" name="Image" descr="Image"/>
            <p:cNvPicPr>
              <a:picLocks noChangeAspect="1"/>
            </p:cNvPicPr>
            <p:nvPr/>
          </p:nvPicPr>
          <p:blipFill>
            <a:blip r:embed="rId22">
              <a:extLst/>
            </a:blip>
            <a:stretch>
              <a:fillRect/>
            </a:stretch>
          </p:blipFill>
          <p:spPr>
            <a:xfrm>
              <a:off x="1290362" y="3098940"/>
              <a:ext cx="534391" cy="605352"/>
            </a:xfrm>
            <a:prstGeom prst="rect">
              <a:avLst/>
            </a:prstGeom>
            <a:ln w="12700" cap="flat">
              <a:noFill/>
              <a:miter lim="400000"/>
            </a:ln>
            <a:effectLst/>
          </p:spPr>
        </p:pic>
      </p:grpSp>
      <p:pic>
        <p:nvPicPr>
          <p:cNvPr id="6068" name="Image" descr="Image"/>
          <p:cNvPicPr>
            <a:picLocks noChangeAspect="1"/>
          </p:cNvPicPr>
          <p:nvPr/>
        </p:nvPicPr>
        <p:blipFill>
          <a:blip r:embed="rId23">
            <a:extLst/>
          </a:blip>
          <a:srcRect l="4202" t="0" r="8747" b="4500"/>
          <a:stretch>
            <a:fillRect/>
          </a:stretch>
        </p:blipFill>
        <p:spPr>
          <a:xfrm>
            <a:off x="4674790" y="557094"/>
            <a:ext cx="3655118" cy="2255584"/>
          </a:xfrm>
          <a:prstGeom prst="rect">
            <a:avLst/>
          </a:prstGeom>
          <a:ln w="12700">
            <a:miter lim="400000"/>
          </a:ln>
        </p:spPr>
      </p:pic>
      <p:sp>
        <p:nvSpPr>
          <p:cNvPr id="606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07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116" name="Group"/>
          <p:cNvGrpSpPr/>
          <p:nvPr/>
        </p:nvGrpSpPr>
        <p:grpSpPr>
          <a:xfrm>
            <a:off x="143751" y="171451"/>
            <a:ext cx="1270001" cy="9410697"/>
            <a:chOff x="0" y="0"/>
            <a:chExt cx="1270000" cy="9410696"/>
          </a:xfrm>
        </p:grpSpPr>
        <p:grpSp>
          <p:nvGrpSpPr>
            <p:cNvPr id="6075" name="Group"/>
            <p:cNvGrpSpPr/>
            <p:nvPr/>
          </p:nvGrpSpPr>
          <p:grpSpPr>
            <a:xfrm flipH="1">
              <a:off x="0" y="0"/>
              <a:ext cx="1270000" cy="1270000"/>
              <a:chOff x="0" y="0"/>
              <a:chExt cx="1270000" cy="1270000"/>
            </a:xfrm>
          </p:grpSpPr>
          <p:sp>
            <p:nvSpPr>
              <p:cNvPr id="60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074" name="Group"/>
              <p:cNvGrpSpPr/>
              <p:nvPr/>
            </p:nvGrpSpPr>
            <p:grpSpPr>
              <a:xfrm>
                <a:off x="46001" y="46001"/>
                <a:ext cx="1177998" cy="1177998"/>
                <a:chOff x="0" y="0"/>
                <a:chExt cx="1177997" cy="1177997"/>
              </a:xfrm>
            </p:grpSpPr>
            <p:pic>
              <p:nvPicPr>
                <p:cNvPr id="6072"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6073"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6078" name="Group"/>
            <p:cNvGrpSpPr/>
            <p:nvPr/>
          </p:nvGrpSpPr>
          <p:grpSpPr>
            <a:xfrm flipH="1">
              <a:off x="0" y="6776780"/>
              <a:ext cx="1270000" cy="1270001"/>
              <a:chOff x="0" y="0"/>
              <a:chExt cx="1270000" cy="1270000"/>
            </a:xfrm>
          </p:grpSpPr>
          <p:sp>
            <p:nvSpPr>
              <p:cNvPr id="60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077"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6081" name="Group"/>
            <p:cNvGrpSpPr/>
            <p:nvPr/>
          </p:nvGrpSpPr>
          <p:grpSpPr>
            <a:xfrm flipH="1">
              <a:off x="0" y="8140696"/>
              <a:ext cx="1270000" cy="1270001"/>
              <a:chOff x="0" y="0"/>
              <a:chExt cx="1270000" cy="1270000"/>
            </a:xfrm>
          </p:grpSpPr>
          <p:sp>
            <p:nvSpPr>
              <p:cNvPr id="60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080"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6091" name="Group"/>
            <p:cNvGrpSpPr/>
            <p:nvPr/>
          </p:nvGrpSpPr>
          <p:grpSpPr>
            <a:xfrm flipH="1">
              <a:off x="0" y="1356782"/>
              <a:ext cx="1270000" cy="1270001"/>
              <a:chOff x="0" y="0"/>
              <a:chExt cx="1270000" cy="1270000"/>
            </a:xfrm>
          </p:grpSpPr>
          <p:sp>
            <p:nvSpPr>
              <p:cNvPr id="60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090" name="Group"/>
              <p:cNvGrpSpPr/>
              <p:nvPr/>
            </p:nvGrpSpPr>
            <p:grpSpPr>
              <a:xfrm flipH="1">
                <a:off x="47625" y="56900"/>
                <a:ext cx="1174751" cy="1156200"/>
                <a:chOff x="0" y="0"/>
                <a:chExt cx="1174749" cy="1156199"/>
              </a:xfrm>
            </p:grpSpPr>
            <p:pic>
              <p:nvPicPr>
                <p:cNvPr id="6083"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6084"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6085"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6086"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6087"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6088"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6089"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6099" name="Group"/>
            <p:cNvGrpSpPr/>
            <p:nvPr/>
          </p:nvGrpSpPr>
          <p:grpSpPr>
            <a:xfrm flipH="1">
              <a:off x="0" y="4057648"/>
              <a:ext cx="1270000" cy="1270001"/>
              <a:chOff x="0" y="0"/>
              <a:chExt cx="1270000" cy="1270000"/>
            </a:xfrm>
          </p:grpSpPr>
          <p:sp>
            <p:nvSpPr>
              <p:cNvPr id="60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098" name="Group"/>
              <p:cNvGrpSpPr/>
              <p:nvPr/>
            </p:nvGrpSpPr>
            <p:grpSpPr>
              <a:xfrm>
                <a:off x="47624" y="74251"/>
                <a:ext cx="1174751" cy="1129000"/>
                <a:chOff x="0" y="0"/>
                <a:chExt cx="1174749" cy="1128998"/>
              </a:xfrm>
            </p:grpSpPr>
            <p:pic>
              <p:nvPicPr>
                <p:cNvPr id="6093"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6094"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6095"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6096"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6097"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6106" name="Group"/>
            <p:cNvGrpSpPr/>
            <p:nvPr/>
          </p:nvGrpSpPr>
          <p:grpSpPr>
            <a:xfrm flipH="1">
              <a:off x="0" y="5414431"/>
              <a:ext cx="1270000" cy="1270001"/>
              <a:chOff x="0" y="0"/>
              <a:chExt cx="1270000" cy="1270000"/>
            </a:xfrm>
          </p:grpSpPr>
          <p:sp>
            <p:nvSpPr>
              <p:cNvPr id="61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05" name="Group"/>
              <p:cNvGrpSpPr/>
              <p:nvPr/>
            </p:nvGrpSpPr>
            <p:grpSpPr>
              <a:xfrm>
                <a:off x="47625" y="45767"/>
                <a:ext cx="1174751" cy="1178466"/>
                <a:chOff x="0" y="0"/>
                <a:chExt cx="1174750" cy="1178465"/>
              </a:xfrm>
            </p:grpSpPr>
            <p:pic>
              <p:nvPicPr>
                <p:cNvPr id="6101"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6102"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6103"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6104"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6115" name="Group"/>
            <p:cNvGrpSpPr/>
            <p:nvPr/>
          </p:nvGrpSpPr>
          <p:grpSpPr>
            <a:xfrm flipH="1">
              <a:off x="0" y="2713565"/>
              <a:ext cx="1270000" cy="1270001"/>
              <a:chOff x="0" y="0"/>
              <a:chExt cx="1270000" cy="1270000"/>
            </a:xfrm>
          </p:grpSpPr>
          <p:sp>
            <p:nvSpPr>
              <p:cNvPr id="61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14" name="Group"/>
              <p:cNvGrpSpPr/>
              <p:nvPr/>
            </p:nvGrpSpPr>
            <p:grpSpPr>
              <a:xfrm>
                <a:off x="63500" y="30985"/>
                <a:ext cx="1111251" cy="1217225"/>
                <a:chOff x="0" y="0"/>
                <a:chExt cx="1111250" cy="1217223"/>
              </a:xfrm>
            </p:grpSpPr>
            <p:pic>
              <p:nvPicPr>
                <p:cNvPr id="6108"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6109"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6110"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6111"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6112"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6113"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162" name="Group"/>
          <p:cNvGrpSpPr/>
          <p:nvPr/>
        </p:nvGrpSpPr>
        <p:grpSpPr>
          <a:xfrm>
            <a:off x="11578348" y="171451"/>
            <a:ext cx="1270001" cy="9410698"/>
            <a:chOff x="0" y="0"/>
            <a:chExt cx="1270000" cy="9410696"/>
          </a:xfrm>
        </p:grpSpPr>
        <p:grpSp>
          <p:nvGrpSpPr>
            <p:cNvPr id="6121" name="Group"/>
            <p:cNvGrpSpPr/>
            <p:nvPr/>
          </p:nvGrpSpPr>
          <p:grpSpPr>
            <a:xfrm flipH="1">
              <a:off x="0" y="0"/>
              <a:ext cx="1270000" cy="1270000"/>
              <a:chOff x="0" y="0"/>
              <a:chExt cx="1270000" cy="1270000"/>
            </a:xfrm>
          </p:grpSpPr>
          <p:sp>
            <p:nvSpPr>
              <p:cNvPr id="61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20" name="Group"/>
              <p:cNvGrpSpPr/>
              <p:nvPr/>
            </p:nvGrpSpPr>
            <p:grpSpPr>
              <a:xfrm>
                <a:off x="46001" y="46001"/>
                <a:ext cx="1177998" cy="1177998"/>
                <a:chOff x="0" y="0"/>
                <a:chExt cx="1177997" cy="1177997"/>
              </a:xfrm>
            </p:grpSpPr>
            <p:pic>
              <p:nvPicPr>
                <p:cNvPr id="6118"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6119"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6124" name="Group"/>
            <p:cNvGrpSpPr/>
            <p:nvPr/>
          </p:nvGrpSpPr>
          <p:grpSpPr>
            <a:xfrm flipH="1">
              <a:off x="0" y="6776780"/>
              <a:ext cx="1270000" cy="1270001"/>
              <a:chOff x="0" y="0"/>
              <a:chExt cx="1270000" cy="1270000"/>
            </a:xfrm>
          </p:grpSpPr>
          <p:sp>
            <p:nvSpPr>
              <p:cNvPr id="61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123"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6127" name="Group"/>
            <p:cNvGrpSpPr/>
            <p:nvPr/>
          </p:nvGrpSpPr>
          <p:grpSpPr>
            <a:xfrm flipH="1">
              <a:off x="0" y="8140696"/>
              <a:ext cx="1270000" cy="1270001"/>
              <a:chOff x="0" y="0"/>
              <a:chExt cx="1270000" cy="1270000"/>
            </a:xfrm>
          </p:grpSpPr>
          <p:sp>
            <p:nvSpPr>
              <p:cNvPr id="61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126"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6137" name="Group"/>
            <p:cNvGrpSpPr/>
            <p:nvPr/>
          </p:nvGrpSpPr>
          <p:grpSpPr>
            <a:xfrm flipH="1">
              <a:off x="0" y="1356782"/>
              <a:ext cx="1270000" cy="1270001"/>
              <a:chOff x="0" y="0"/>
              <a:chExt cx="1270000" cy="1270000"/>
            </a:xfrm>
          </p:grpSpPr>
          <p:sp>
            <p:nvSpPr>
              <p:cNvPr id="61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36" name="Group"/>
              <p:cNvGrpSpPr/>
              <p:nvPr/>
            </p:nvGrpSpPr>
            <p:grpSpPr>
              <a:xfrm flipH="1">
                <a:off x="47625" y="56900"/>
                <a:ext cx="1174751" cy="1156200"/>
                <a:chOff x="0" y="0"/>
                <a:chExt cx="1174749" cy="1156199"/>
              </a:xfrm>
            </p:grpSpPr>
            <p:pic>
              <p:nvPicPr>
                <p:cNvPr id="6129"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6130"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6131"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6132"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6133"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6134"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6135"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6145" name="Group"/>
            <p:cNvGrpSpPr/>
            <p:nvPr/>
          </p:nvGrpSpPr>
          <p:grpSpPr>
            <a:xfrm flipH="1">
              <a:off x="0" y="4057648"/>
              <a:ext cx="1270000" cy="1270001"/>
              <a:chOff x="0" y="0"/>
              <a:chExt cx="1270000" cy="1270000"/>
            </a:xfrm>
          </p:grpSpPr>
          <p:sp>
            <p:nvSpPr>
              <p:cNvPr id="61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44" name="Group"/>
              <p:cNvGrpSpPr/>
              <p:nvPr/>
            </p:nvGrpSpPr>
            <p:grpSpPr>
              <a:xfrm>
                <a:off x="47624" y="74251"/>
                <a:ext cx="1174751" cy="1129000"/>
                <a:chOff x="0" y="0"/>
                <a:chExt cx="1174749" cy="1128998"/>
              </a:xfrm>
            </p:grpSpPr>
            <p:pic>
              <p:nvPicPr>
                <p:cNvPr id="6139"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6140"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6141"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6142"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6143"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6152" name="Group"/>
            <p:cNvGrpSpPr/>
            <p:nvPr/>
          </p:nvGrpSpPr>
          <p:grpSpPr>
            <a:xfrm flipH="1">
              <a:off x="0" y="5414431"/>
              <a:ext cx="1270000" cy="1270001"/>
              <a:chOff x="0" y="0"/>
              <a:chExt cx="1270000" cy="1270000"/>
            </a:xfrm>
          </p:grpSpPr>
          <p:sp>
            <p:nvSpPr>
              <p:cNvPr id="61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51" name="Group"/>
              <p:cNvGrpSpPr/>
              <p:nvPr/>
            </p:nvGrpSpPr>
            <p:grpSpPr>
              <a:xfrm>
                <a:off x="47625" y="45767"/>
                <a:ext cx="1174751" cy="1178466"/>
                <a:chOff x="0" y="0"/>
                <a:chExt cx="1174750" cy="1178465"/>
              </a:xfrm>
            </p:grpSpPr>
            <p:pic>
              <p:nvPicPr>
                <p:cNvPr id="6147"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6148"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6149"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6150"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6161" name="Group"/>
            <p:cNvGrpSpPr/>
            <p:nvPr/>
          </p:nvGrpSpPr>
          <p:grpSpPr>
            <a:xfrm flipH="1">
              <a:off x="0" y="2713565"/>
              <a:ext cx="1270000" cy="1270001"/>
              <a:chOff x="0" y="0"/>
              <a:chExt cx="1270000" cy="1270000"/>
            </a:xfrm>
          </p:grpSpPr>
          <p:sp>
            <p:nvSpPr>
              <p:cNvPr id="61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60" name="Group"/>
              <p:cNvGrpSpPr/>
              <p:nvPr/>
            </p:nvGrpSpPr>
            <p:grpSpPr>
              <a:xfrm>
                <a:off x="63500" y="30985"/>
                <a:ext cx="1111251" cy="1217225"/>
                <a:chOff x="0" y="0"/>
                <a:chExt cx="1111250" cy="1217223"/>
              </a:xfrm>
            </p:grpSpPr>
            <p:pic>
              <p:nvPicPr>
                <p:cNvPr id="6154"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6155"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6156"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6157"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6158"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6159"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6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16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16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214" name="Group"/>
          <p:cNvGrpSpPr/>
          <p:nvPr/>
        </p:nvGrpSpPr>
        <p:grpSpPr>
          <a:xfrm>
            <a:off x="143751" y="171451"/>
            <a:ext cx="1270001" cy="9410697"/>
            <a:chOff x="0" y="0"/>
            <a:chExt cx="1270000" cy="9410696"/>
          </a:xfrm>
        </p:grpSpPr>
        <p:grpSp>
          <p:nvGrpSpPr>
            <p:cNvPr id="6173" name="Group"/>
            <p:cNvGrpSpPr/>
            <p:nvPr/>
          </p:nvGrpSpPr>
          <p:grpSpPr>
            <a:xfrm flipH="1">
              <a:off x="0" y="0"/>
              <a:ext cx="1270000" cy="1270000"/>
              <a:chOff x="0" y="0"/>
              <a:chExt cx="1270000" cy="1270000"/>
            </a:xfrm>
          </p:grpSpPr>
          <p:sp>
            <p:nvSpPr>
              <p:cNvPr id="61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72" name="Group"/>
              <p:cNvGrpSpPr/>
              <p:nvPr/>
            </p:nvGrpSpPr>
            <p:grpSpPr>
              <a:xfrm>
                <a:off x="46001" y="46001"/>
                <a:ext cx="1177998" cy="1177998"/>
                <a:chOff x="0" y="0"/>
                <a:chExt cx="1177997" cy="1177997"/>
              </a:xfrm>
            </p:grpSpPr>
            <p:pic>
              <p:nvPicPr>
                <p:cNvPr id="617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17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176" name="Group"/>
            <p:cNvGrpSpPr/>
            <p:nvPr/>
          </p:nvGrpSpPr>
          <p:grpSpPr>
            <a:xfrm flipH="1">
              <a:off x="0" y="6776780"/>
              <a:ext cx="1270000" cy="1270001"/>
              <a:chOff x="0" y="0"/>
              <a:chExt cx="1270000" cy="1270000"/>
            </a:xfrm>
          </p:grpSpPr>
          <p:sp>
            <p:nvSpPr>
              <p:cNvPr id="61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17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179" name="Group"/>
            <p:cNvGrpSpPr/>
            <p:nvPr/>
          </p:nvGrpSpPr>
          <p:grpSpPr>
            <a:xfrm flipH="1">
              <a:off x="0" y="8140696"/>
              <a:ext cx="1270000" cy="1270001"/>
              <a:chOff x="0" y="0"/>
              <a:chExt cx="1270000" cy="1270000"/>
            </a:xfrm>
          </p:grpSpPr>
          <p:sp>
            <p:nvSpPr>
              <p:cNvPr id="61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17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189" name="Group"/>
            <p:cNvGrpSpPr/>
            <p:nvPr/>
          </p:nvGrpSpPr>
          <p:grpSpPr>
            <a:xfrm flipH="1">
              <a:off x="0" y="1356782"/>
              <a:ext cx="1270000" cy="1270001"/>
              <a:chOff x="0" y="0"/>
              <a:chExt cx="1270000" cy="1270000"/>
            </a:xfrm>
          </p:grpSpPr>
          <p:sp>
            <p:nvSpPr>
              <p:cNvPr id="61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88" name="Group"/>
              <p:cNvGrpSpPr/>
              <p:nvPr/>
            </p:nvGrpSpPr>
            <p:grpSpPr>
              <a:xfrm flipH="1">
                <a:off x="47625" y="56900"/>
                <a:ext cx="1174751" cy="1156200"/>
                <a:chOff x="0" y="0"/>
                <a:chExt cx="1174749" cy="1156199"/>
              </a:xfrm>
            </p:grpSpPr>
            <p:pic>
              <p:nvPicPr>
                <p:cNvPr id="618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18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18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18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18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18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18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197" name="Group"/>
            <p:cNvGrpSpPr/>
            <p:nvPr/>
          </p:nvGrpSpPr>
          <p:grpSpPr>
            <a:xfrm flipH="1">
              <a:off x="0" y="4057648"/>
              <a:ext cx="1270000" cy="1270001"/>
              <a:chOff x="0" y="0"/>
              <a:chExt cx="1270000" cy="1270000"/>
            </a:xfrm>
          </p:grpSpPr>
          <p:sp>
            <p:nvSpPr>
              <p:cNvPr id="61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96" name="Group"/>
              <p:cNvGrpSpPr/>
              <p:nvPr/>
            </p:nvGrpSpPr>
            <p:grpSpPr>
              <a:xfrm>
                <a:off x="47624" y="74251"/>
                <a:ext cx="1174751" cy="1129000"/>
                <a:chOff x="0" y="0"/>
                <a:chExt cx="1174749" cy="1128998"/>
              </a:xfrm>
            </p:grpSpPr>
            <p:pic>
              <p:nvPicPr>
                <p:cNvPr id="619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19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19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19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19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204" name="Group"/>
            <p:cNvGrpSpPr/>
            <p:nvPr/>
          </p:nvGrpSpPr>
          <p:grpSpPr>
            <a:xfrm flipH="1">
              <a:off x="0" y="5414431"/>
              <a:ext cx="1270000" cy="1270001"/>
              <a:chOff x="0" y="0"/>
              <a:chExt cx="1270000" cy="1270000"/>
            </a:xfrm>
          </p:grpSpPr>
          <p:sp>
            <p:nvSpPr>
              <p:cNvPr id="61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03" name="Group"/>
              <p:cNvGrpSpPr/>
              <p:nvPr/>
            </p:nvGrpSpPr>
            <p:grpSpPr>
              <a:xfrm>
                <a:off x="47625" y="45767"/>
                <a:ext cx="1174751" cy="1178466"/>
                <a:chOff x="0" y="0"/>
                <a:chExt cx="1174750" cy="1178465"/>
              </a:xfrm>
            </p:grpSpPr>
            <p:pic>
              <p:nvPicPr>
                <p:cNvPr id="619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20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20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20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213" name="Group"/>
            <p:cNvGrpSpPr/>
            <p:nvPr/>
          </p:nvGrpSpPr>
          <p:grpSpPr>
            <a:xfrm flipH="1">
              <a:off x="0" y="2713565"/>
              <a:ext cx="1270000" cy="1270001"/>
              <a:chOff x="0" y="0"/>
              <a:chExt cx="1270000" cy="1270000"/>
            </a:xfrm>
          </p:grpSpPr>
          <p:sp>
            <p:nvSpPr>
              <p:cNvPr id="62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12" name="Group"/>
              <p:cNvGrpSpPr/>
              <p:nvPr/>
            </p:nvGrpSpPr>
            <p:grpSpPr>
              <a:xfrm>
                <a:off x="63500" y="30985"/>
                <a:ext cx="1111251" cy="1217225"/>
                <a:chOff x="0" y="0"/>
                <a:chExt cx="1111250" cy="1217223"/>
              </a:xfrm>
            </p:grpSpPr>
            <p:pic>
              <p:nvPicPr>
                <p:cNvPr id="620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20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20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20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21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21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260" name="Group"/>
          <p:cNvGrpSpPr/>
          <p:nvPr/>
        </p:nvGrpSpPr>
        <p:grpSpPr>
          <a:xfrm>
            <a:off x="11578348" y="171451"/>
            <a:ext cx="1270001" cy="9410698"/>
            <a:chOff x="0" y="0"/>
            <a:chExt cx="1270000" cy="9410696"/>
          </a:xfrm>
        </p:grpSpPr>
        <p:grpSp>
          <p:nvGrpSpPr>
            <p:cNvPr id="6219" name="Group"/>
            <p:cNvGrpSpPr/>
            <p:nvPr/>
          </p:nvGrpSpPr>
          <p:grpSpPr>
            <a:xfrm flipH="1">
              <a:off x="0" y="0"/>
              <a:ext cx="1270000" cy="1270000"/>
              <a:chOff x="0" y="0"/>
              <a:chExt cx="1270000" cy="1270000"/>
            </a:xfrm>
          </p:grpSpPr>
          <p:sp>
            <p:nvSpPr>
              <p:cNvPr id="62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18" name="Group"/>
              <p:cNvGrpSpPr/>
              <p:nvPr/>
            </p:nvGrpSpPr>
            <p:grpSpPr>
              <a:xfrm>
                <a:off x="46001" y="46001"/>
                <a:ext cx="1177998" cy="1177998"/>
                <a:chOff x="0" y="0"/>
                <a:chExt cx="1177997" cy="1177997"/>
              </a:xfrm>
            </p:grpSpPr>
            <p:pic>
              <p:nvPicPr>
                <p:cNvPr id="621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21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222" name="Group"/>
            <p:cNvGrpSpPr/>
            <p:nvPr/>
          </p:nvGrpSpPr>
          <p:grpSpPr>
            <a:xfrm flipH="1">
              <a:off x="0" y="6776780"/>
              <a:ext cx="1270000" cy="1270001"/>
              <a:chOff x="0" y="0"/>
              <a:chExt cx="1270000" cy="1270000"/>
            </a:xfrm>
          </p:grpSpPr>
          <p:sp>
            <p:nvSpPr>
              <p:cNvPr id="62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22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225" name="Group"/>
            <p:cNvGrpSpPr/>
            <p:nvPr/>
          </p:nvGrpSpPr>
          <p:grpSpPr>
            <a:xfrm flipH="1">
              <a:off x="0" y="8140696"/>
              <a:ext cx="1270000" cy="1270001"/>
              <a:chOff x="0" y="0"/>
              <a:chExt cx="1270000" cy="1270000"/>
            </a:xfrm>
          </p:grpSpPr>
          <p:sp>
            <p:nvSpPr>
              <p:cNvPr id="62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22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235" name="Group"/>
            <p:cNvGrpSpPr/>
            <p:nvPr/>
          </p:nvGrpSpPr>
          <p:grpSpPr>
            <a:xfrm flipH="1">
              <a:off x="0" y="1356782"/>
              <a:ext cx="1270000" cy="1270001"/>
              <a:chOff x="0" y="0"/>
              <a:chExt cx="1270000" cy="1270000"/>
            </a:xfrm>
          </p:grpSpPr>
          <p:sp>
            <p:nvSpPr>
              <p:cNvPr id="62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34" name="Group"/>
              <p:cNvGrpSpPr/>
              <p:nvPr/>
            </p:nvGrpSpPr>
            <p:grpSpPr>
              <a:xfrm flipH="1">
                <a:off x="47625" y="56900"/>
                <a:ext cx="1174751" cy="1156200"/>
                <a:chOff x="0" y="0"/>
                <a:chExt cx="1174749" cy="1156199"/>
              </a:xfrm>
            </p:grpSpPr>
            <p:pic>
              <p:nvPicPr>
                <p:cNvPr id="622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22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22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23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23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23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23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243" name="Group"/>
            <p:cNvGrpSpPr/>
            <p:nvPr/>
          </p:nvGrpSpPr>
          <p:grpSpPr>
            <a:xfrm flipH="1">
              <a:off x="0" y="4057648"/>
              <a:ext cx="1270000" cy="1270001"/>
              <a:chOff x="0" y="0"/>
              <a:chExt cx="1270000" cy="1270000"/>
            </a:xfrm>
          </p:grpSpPr>
          <p:sp>
            <p:nvSpPr>
              <p:cNvPr id="62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42" name="Group"/>
              <p:cNvGrpSpPr/>
              <p:nvPr/>
            </p:nvGrpSpPr>
            <p:grpSpPr>
              <a:xfrm>
                <a:off x="47624" y="74251"/>
                <a:ext cx="1174751" cy="1129000"/>
                <a:chOff x="0" y="0"/>
                <a:chExt cx="1174749" cy="1128998"/>
              </a:xfrm>
            </p:grpSpPr>
            <p:pic>
              <p:nvPicPr>
                <p:cNvPr id="623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23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23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24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24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250" name="Group"/>
            <p:cNvGrpSpPr/>
            <p:nvPr/>
          </p:nvGrpSpPr>
          <p:grpSpPr>
            <a:xfrm flipH="1">
              <a:off x="0" y="5414431"/>
              <a:ext cx="1270000" cy="1270001"/>
              <a:chOff x="0" y="0"/>
              <a:chExt cx="1270000" cy="1270000"/>
            </a:xfrm>
          </p:grpSpPr>
          <p:sp>
            <p:nvSpPr>
              <p:cNvPr id="62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49" name="Group"/>
              <p:cNvGrpSpPr/>
              <p:nvPr/>
            </p:nvGrpSpPr>
            <p:grpSpPr>
              <a:xfrm>
                <a:off x="47625" y="45767"/>
                <a:ext cx="1174751" cy="1178466"/>
                <a:chOff x="0" y="0"/>
                <a:chExt cx="1174750" cy="1178465"/>
              </a:xfrm>
            </p:grpSpPr>
            <p:pic>
              <p:nvPicPr>
                <p:cNvPr id="624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24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24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24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259" name="Group"/>
            <p:cNvGrpSpPr/>
            <p:nvPr/>
          </p:nvGrpSpPr>
          <p:grpSpPr>
            <a:xfrm flipH="1">
              <a:off x="0" y="2713565"/>
              <a:ext cx="1270000" cy="1270001"/>
              <a:chOff x="0" y="0"/>
              <a:chExt cx="1270000" cy="1270000"/>
            </a:xfrm>
          </p:grpSpPr>
          <p:sp>
            <p:nvSpPr>
              <p:cNvPr id="62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58" name="Group"/>
              <p:cNvGrpSpPr/>
              <p:nvPr/>
            </p:nvGrpSpPr>
            <p:grpSpPr>
              <a:xfrm>
                <a:off x="63500" y="30985"/>
                <a:ext cx="1111251" cy="1217225"/>
                <a:chOff x="0" y="0"/>
                <a:chExt cx="1111250" cy="1217223"/>
              </a:xfrm>
            </p:grpSpPr>
            <p:pic>
              <p:nvPicPr>
                <p:cNvPr id="625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25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25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25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25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25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271" name="Group"/>
          <p:cNvGrpSpPr/>
          <p:nvPr/>
        </p:nvGrpSpPr>
        <p:grpSpPr>
          <a:xfrm>
            <a:off x="5316302" y="5943293"/>
            <a:ext cx="2350874" cy="2932582"/>
            <a:chOff x="0" y="0"/>
            <a:chExt cx="2350873" cy="2932580"/>
          </a:xfrm>
        </p:grpSpPr>
        <p:pic>
          <p:nvPicPr>
            <p:cNvPr id="6261" name="Image" descr="Image"/>
            <p:cNvPicPr>
              <a:picLocks noChangeAspect="1"/>
            </p:cNvPicPr>
            <p:nvPr/>
          </p:nvPicPr>
          <p:blipFill>
            <a:blip r:embed="rId8">
              <a:extLst/>
            </a:blip>
            <a:stretch>
              <a:fillRect/>
            </a:stretch>
          </p:blipFill>
          <p:spPr>
            <a:xfrm>
              <a:off x="0" y="2238909"/>
              <a:ext cx="502167" cy="693672"/>
            </a:xfrm>
            <a:prstGeom prst="rect">
              <a:avLst/>
            </a:prstGeom>
            <a:ln w="12700" cap="flat">
              <a:noFill/>
              <a:miter lim="400000"/>
            </a:ln>
            <a:effectLst/>
          </p:spPr>
        </p:pic>
        <p:pic>
          <p:nvPicPr>
            <p:cNvPr id="6262" name="Image" descr="Image"/>
            <p:cNvPicPr>
              <a:picLocks noChangeAspect="1"/>
            </p:cNvPicPr>
            <p:nvPr/>
          </p:nvPicPr>
          <p:blipFill>
            <a:blip r:embed="rId9">
              <a:extLst/>
            </a:blip>
            <a:stretch>
              <a:fillRect/>
            </a:stretch>
          </p:blipFill>
          <p:spPr>
            <a:xfrm>
              <a:off x="1875892" y="752469"/>
              <a:ext cx="464466" cy="660969"/>
            </a:xfrm>
            <a:prstGeom prst="rect">
              <a:avLst/>
            </a:prstGeom>
            <a:ln w="12700" cap="flat">
              <a:noFill/>
              <a:miter lim="400000"/>
            </a:ln>
            <a:effectLst/>
          </p:spPr>
        </p:pic>
        <p:pic>
          <p:nvPicPr>
            <p:cNvPr id="6263" name="Image" descr="Image"/>
            <p:cNvPicPr>
              <a:picLocks noChangeAspect="1"/>
            </p:cNvPicPr>
            <p:nvPr/>
          </p:nvPicPr>
          <p:blipFill>
            <a:blip r:embed="rId10">
              <a:extLst/>
            </a:blip>
            <a:stretch>
              <a:fillRect/>
            </a:stretch>
          </p:blipFill>
          <p:spPr>
            <a:xfrm>
              <a:off x="1254899" y="0"/>
              <a:ext cx="440457" cy="679037"/>
            </a:xfrm>
            <a:prstGeom prst="rect">
              <a:avLst/>
            </a:prstGeom>
            <a:ln w="12700" cap="flat">
              <a:noFill/>
              <a:miter lim="400000"/>
            </a:ln>
            <a:effectLst/>
          </p:spPr>
        </p:pic>
        <p:pic>
          <p:nvPicPr>
            <p:cNvPr id="6264" name="Image" descr="Image"/>
            <p:cNvPicPr>
              <a:picLocks noChangeAspect="1"/>
            </p:cNvPicPr>
            <p:nvPr/>
          </p:nvPicPr>
          <p:blipFill>
            <a:blip r:embed="rId11">
              <a:extLst/>
            </a:blip>
            <a:stretch>
              <a:fillRect/>
            </a:stretch>
          </p:blipFill>
          <p:spPr>
            <a:xfrm>
              <a:off x="1910182" y="1591691"/>
              <a:ext cx="412164" cy="588237"/>
            </a:xfrm>
            <a:prstGeom prst="rect">
              <a:avLst/>
            </a:prstGeom>
            <a:ln w="12700" cap="flat">
              <a:noFill/>
              <a:miter lim="400000"/>
            </a:ln>
            <a:effectLst/>
          </p:spPr>
        </p:pic>
        <p:pic>
          <p:nvPicPr>
            <p:cNvPr id="6265" name="Image" descr="Image"/>
            <p:cNvPicPr>
              <a:picLocks noChangeAspect="1"/>
            </p:cNvPicPr>
            <p:nvPr/>
          </p:nvPicPr>
          <p:blipFill>
            <a:blip r:embed="rId12">
              <a:extLst/>
            </a:blip>
            <a:stretch>
              <a:fillRect/>
            </a:stretch>
          </p:blipFill>
          <p:spPr>
            <a:xfrm>
              <a:off x="1851049" y="5298"/>
              <a:ext cx="499825" cy="668440"/>
            </a:xfrm>
            <a:prstGeom prst="rect">
              <a:avLst/>
            </a:prstGeom>
            <a:ln w="12700" cap="flat">
              <a:noFill/>
              <a:miter lim="400000"/>
            </a:ln>
            <a:effectLst/>
          </p:spPr>
        </p:pic>
        <p:pic>
          <p:nvPicPr>
            <p:cNvPr id="6266" name="Image" descr="Image"/>
            <p:cNvPicPr>
              <a:picLocks noChangeAspect="1"/>
            </p:cNvPicPr>
            <p:nvPr/>
          </p:nvPicPr>
          <p:blipFill>
            <a:blip r:embed="rId13">
              <a:extLst/>
            </a:blip>
            <a:stretch>
              <a:fillRect/>
            </a:stretch>
          </p:blipFill>
          <p:spPr>
            <a:xfrm>
              <a:off x="1300171" y="1493242"/>
              <a:ext cx="373364" cy="668440"/>
            </a:xfrm>
            <a:prstGeom prst="rect">
              <a:avLst/>
            </a:prstGeom>
            <a:ln w="12700" cap="flat">
              <a:noFill/>
              <a:miter lim="400000"/>
            </a:ln>
            <a:effectLst/>
          </p:spPr>
        </p:pic>
        <p:pic>
          <p:nvPicPr>
            <p:cNvPr id="6267" name="Image" descr="Image"/>
            <p:cNvPicPr>
              <a:picLocks noChangeAspect="1"/>
            </p:cNvPicPr>
            <p:nvPr/>
          </p:nvPicPr>
          <p:blipFill>
            <a:blip r:embed="rId14">
              <a:extLst/>
            </a:blip>
            <a:stretch>
              <a:fillRect/>
            </a:stretch>
          </p:blipFill>
          <p:spPr>
            <a:xfrm>
              <a:off x="669980" y="1493242"/>
              <a:ext cx="427562" cy="668440"/>
            </a:xfrm>
            <a:prstGeom prst="rect">
              <a:avLst/>
            </a:prstGeom>
            <a:ln w="12700" cap="flat">
              <a:noFill/>
              <a:miter lim="400000"/>
            </a:ln>
            <a:effectLst/>
          </p:spPr>
        </p:pic>
        <p:pic>
          <p:nvPicPr>
            <p:cNvPr id="6268" name="Image" descr="Image"/>
            <p:cNvPicPr>
              <a:picLocks noChangeAspect="1"/>
            </p:cNvPicPr>
            <p:nvPr/>
          </p:nvPicPr>
          <p:blipFill>
            <a:blip r:embed="rId15">
              <a:extLst/>
            </a:blip>
            <a:stretch>
              <a:fillRect/>
            </a:stretch>
          </p:blipFill>
          <p:spPr>
            <a:xfrm>
              <a:off x="1211004" y="738540"/>
              <a:ext cx="551697" cy="710910"/>
            </a:xfrm>
            <a:prstGeom prst="rect">
              <a:avLst/>
            </a:prstGeom>
            <a:ln w="12700" cap="flat">
              <a:noFill/>
              <a:miter lim="400000"/>
            </a:ln>
            <a:effectLst/>
          </p:spPr>
        </p:pic>
        <p:pic>
          <p:nvPicPr>
            <p:cNvPr id="6269" name="Image" descr="Image"/>
            <p:cNvPicPr>
              <a:picLocks noChangeAspect="1"/>
            </p:cNvPicPr>
            <p:nvPr/>
          </p:nvPicPr>
          <p:blipFill>
            <a:blip r:embed="rId16">
              <a:extLst/>
            </a:blip>
            <a:stretch>
              <a:fillRect/>
            </a:stretch>
          </p:blipFill>
          <p:spPr>
            <a:xfrm>
              <a:off x="1219657" y="2297173"/>
              <a:ext cx="534391" cy="605352"/>
            </a:xfrm>
            <a:prstGeom prst="rect">
              <a:avLst/>
            </a:prstGeom>
            <a:ln w="12700" cap="flat">
              <a:noFill/>
              <a:miter lim="400000"/>
            </a:ln>
            <a:effectLst/>
          </p:spPr>
        </p:pic>
        <p:pic>
          <p:nvPicPr>
            <p:cNvPr id="6270" name="Image" descr="Image"/>
            <p:cNvPicPr>
              <a:picLocks noChangeAspect="1"/>
            </p:cNvPicPr>
            <p:nvPr/>
          </p:nvPicPr>
          <p:blipFill>
            <a:blip r:embed="rId17">
              <a:extLst/>
            </a:blip>
            <a:stretch>
              <a:fillRect/>
            </a:stretch>
          </p:blipFill>
          <p:spPr>
            <a:xfrm>
              <a:off x="1738" y="773704"/>
              <a:ext cx="448407" cy="640581"/>
            </a:xfrm>
            <a:prstGeom prst="rect">
              <a:avLst/>
            </a:prstGeom>
            <a:ln w="12700" cap="flat">
              <a:noFill/>
              <a:miter lim="400000"/>
            </a:ln>
            <a:effectLst/>
          </p:spPr>
        </p:pic>
      </p:grpSp>
      <p:grpSp>
        <p:nvGrpSpPr>
          <p:cNvPr id="6282" name="Group"/>
          <p:cNvGrpSpPr/>
          <p:nvPr/>
        </p:nvGrpSpPr>
        <p:grpSpPr>
          <a:xfrm flipH="1">
            <a:off x="9305693" y="3405680"/>
            <a:ext cx="1023330" cy="2942240"/>
            <a:chOff x="0" y="0"/>
            <a:chExt cx="1023328" cy="2942238"/>
          </a:xfrm>
        </p:grpSpPr>
        <p:pic>
          <p:nvPicPr>
            <p:cNvPr id="6272" name="Image" descr="Image"/>
            <p:cNvPicPr>
              <a:picLocks noChangeAspect="1"/>
            </p:cNvPicPr>
            <p:nvPr/>
          </p:nvPicPr>
          <p:blipFill>
            <a:blip r:embed="rId18">
              <a:extLst/>
            </a:blip>
            <a:stretch>
              <a:fillRect/>
            </a:stretch>
          </p:blipFill>
          <p:spPr>
            <a:xfrm>
              <a:off x="514426" y="1161913"/>
              <a:ext cx="499783" cy="642578"/>
            </a:xfrm>
            <a:prstGeom prst="rect">
              <a:avLst/>
            </a:prstGeom>
            <a:ln w="12700" cap="flat">
              <a:noFill/>
              <a:miter lim="400000"/>
            </a:ln>
            <a:effectLst/>
          </p:spPr>
        </p:pic>
        <p:pic>
          <p:nvPicPr>
            <p:cNvPr id="6273" name="Image" descr="Image"/>
            <p:cNvPicPr>
              <a:picLocks noChangeAspect="1"/>
            </p:cNvPicPr>
            <p:nvPr/>
          </p:nvPicPr>
          <p:blipFill>
            <a:blip r:embed="rId19">
              <a:extLst/>
            </a:blip>
            <a:stretch>
              <a:fillRect/>
            </a:stretch>
          </p:blipFill>
          <p:spPr>
            <a:xfrm>
              <a:off x="43467" y="22001"/>
              <a:ext cx="507625" cy="584075"/>
            </a:xfrm>
            <a:prstGeom prst="rect">
              <a:avLst/>
            </a:prstGeom>
            <a:ln w="12700" cap="flat">
              <a:noFill/>
              <a:miter lim="400000"/>
            </a:ln>
            <a:effectLst/>
          </p:spPr>
        </p:pic>
        <p:pic>
          <p:nvPicPr>
            <p:cNvPr id="6274" name="Image" descr="Image"/>
            <p:cNvPicPr>
              <a:picLocks noChangeAspect="1"/>
            </p:cNvPicPr>
            <p:nvPr/>
          </p:nvPicPr>
          <p:blipFill>
            <a:blip r:embed="rId20">
              <a:extLst/>
            </a:blip>
            <a:stretch>
              <a:fillRect/>
            </a:stretch>
          </p:blipFill>
          <p:spPr>
            <a:xfrm>
              <a:off x="91045" y="590733"/>
              <a:ext cx="391082" cy="573586"/>
            </a:xfrm>
            <a:prstGeom prst="rect">
              <a:avLst/>
            </a:prstGeom>
            <a:ln w="12700" cap="flat">
              <a:noFill/>
              <a:miter lim="400000"/>
            </a:ln>
            <a:effectLst/>
          </p:spPr>
        </p:pic>
        <p:pic>
          <p:nvPicPr>
            <p:cNvPr id="6275" name="Image" descr="Image"/>
            <p:cNvPicPr>
              <a:picLocks noChangeAspect="1"/>
            </p:cNvPicPr>
            <p:nvPr/>
          </p:nvPicPr>
          <p:blipFill>
            <a:blip r:embed="rId21">
              <a:extLst/>
            </a:blip>
            <a:stretch>
              <a:fillRect/>
            </a:stretch>
          </p:blipFill>
          <p:spPr>
            <a:xfrm>
              <a:off x="58860" y="2360329"/>
              <a:ext cx="434066" cy="573587"/>
            </a:xfrm>
            <a:prstGeom prst="rect">
              <a:avLst/>
            </a:prstGeom>
            <a:ln w="12700" cap="flat">
              <a:noFill/>
              <a:miter lim="400000"/>
            </a:ln>
            <a:effectLst/>
          </p:spPr>
        </p:pic>
        <p:pic>
          <p:nvPicPr>
            <p:cNvPr id="6276" name="Image" descr="Image"/>
            <p:cNvPicPr>
              <a:picLocks noChangeAspect="1"/>
            </p:cNvPicPr>
            <p:nvPr/>
          </p:nvPicPr>
          <p:blipFill>
            <a:blip r:embed="rId22">
              <a:extLst/>
            </a:blip>
            <a:stretch>
              <a:fillRect/>
            </a:stretch>
          </p:blipFill>
          <p:spPr>
            <a:xfrm>
              <a:off x="0" y="1769641"/>
              <a:ext cx="573173" cy="590232"/>
            </a:xfrm>
            <a:prstGeom prst="rect">
              <a:avLst/>
            </a:prstGeom>
            <a:ln w="12700" cap="flat">
              <a:noFill/>
              <a:miter lim="400000"/>
            </a:ln>
            <a:effectLst/>
          </p:spPr>
        </p:pic>
        <p:pic>
          <p:nvPicPr>
            <p:cNvPr id="6277" name="Image" descr="Image"/>
            <p:cNvPicPr>
              <a:picLocks noChangeAspect="1"/>
            </p:cNvPicPr>
            <p:nvPr/>
          </p:nvPicPr>
          <p:blipFill>
            <a:blip r:embed="rId23">
              <a:extLst/>
            </a:blip>
            <a:stretch>
              <a:fillRect/>
            </a:stretch>
          </p:blipFill>
          <p:spPr>
            <a:xfrm>
              <a:off x="505305" y="2352006"/>
              <a:ext cx="518024" cy="590233"/>
            </a:xfrm>
            <a:prstGeom prst="rect">
              <a:avLst/>
            </a:prstGeom>
            <a:ln w="12700" cap="flat">
              <a:noFill/>
              <a:miter lim="400000"/>
            </a:ln>
            <a:effectLst/>
          </p:spPr>
        </p:pic>
        <p:pic>
          <p:nvPicPr>
            <p:cNvPr id="6278" name="Image" descr="Image"/>
            <p:cNvPicPr>
              <a:picLocks noChangeAspect="1"/>
            </p:cNvPicPr>
            <p:nvPr/>
          </p:nvPicPr>
          <p:blipFill>
            <a:blip r:embed="rId24">
              <a:extLst/>
            </a:blip>
            <a:stretch>
              <a:fillRect/>
            </a:stretch>
          </p:blipFill>
          <p:spPr>
            <a:xfrm>
              <a:off x="566006" y="0"/>
              <a:ext cx="396622" cy="571752"/>
            </a:xfrm>
            <a:prstGeom prst="rect">
              <a:avLst/>
            </a:prstGeom>
            <a:ln w="12700" cap="flat">
              <a:noFill/>
              <a:miter lim="400000"/>
            </a:ln>
            <a:effectLst/>
          </p:spPr>
        </p:pic>
        <p:pic>
          <p:nvPicPr>
            <p:cNvPr id="6279" name="Image" descr="Image"/>
            <p:cNvPicPr>
              <a:picLocks noChangeAspect="1"/>
            </p:cNvPicPr>
            <p:nvPr/>
          </p:nvPicPr>
          <p:blipFill>
            <a:blip r:embed="rId25">
              <a:extLst/>
            </a:blip>
            <a:stretch>
              <a:fillRect/>
            </a:stretch>
          </p:blipFill>
          <p:spPr>
            <a:xfrm>
              <a:off x="566006" y="604849"/>
              <a:ext cx="396622" cy="545355"/>
            </a:xfrm>
            <a:prstGeom prst="rect">
              <a:avLst/>
            </a:prstGeom>
            <a:ln w="12700" cap="flat">
              <a:noFill/>
              <a:miter lim="400000"/>
            </a:ln>
            <a:effectLst/>
          </p:spPr>
        </p:pic>
        <p:pic>
          <p:nvPicPr>
            <p:cNvPr id="6280" name="Image" descr="Image"/>
            <p:cNvPicPr>
              <a:picLocks noChangeAspect="1"/>
            </p:cNvPicPr>
            <p:nvPr/>
          </p:nvPicPr>
          <p:blipFill>
            <a:blip r:embed="rId26">
              <a:extLst/>
            </a:blip>
            <a:stretch>
              <a:fillRect/>
            </a:stretch>
          </p:blipFill>
          <p:spPr>
            <a:xfrm>
              <a:off x="564031" y="1783341"/>
              <a:ext cx="400573" cy="562831"/>
            </a:xfrm>
            <a:prstGeom prst="rect">
              <a:avLst/>
            </a:prstGeom>
            <a:ln w="12700" cap="flat">
              <a:noFill/>
              <a:miter lim="400000"/>
            </a:ln>
            <a:effectLst/>
          </p:spPr>
        </p:pic>
        <p:pic>
          <p:nvPicPr>
            <p:cNvPr id="6281" name="Image" descr="Image"/>
            <p:cNvPicPr>
              <a:picLocks noChangeAspect="1"/>
            </p:cNvPicPr>
            <p:nvPr/>
          </p:nvPicPr>
          <p:blipFill>
            <a:blip r:embed="rId27">
              <a:extLst/>
            </a:blip>
            <a:stretch>
              <a:fillRect/>
            </a:stretch>
          </p:blipFill>
          <p:spPr>
            <a:xfrm>
              <a:off x="49252" y="1213861"/>
              <a:ext cx="453282"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8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28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28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334" name="Group"/>
          <p:cNvGrpSpPr/>
          <p:nvPr/>
        </p:nvGrpSpPr>
        <p:grpSpPr>
          <a:xfrm>
            <a:off x="143751" y="171451"/>
            <a:ext cx="1270001" cy="9410697"/>
            <a:chOff x="0" y="0"/>
            <a:chExt cx="1270000" cy="9410696"/>
          </a:xfrm>
        </p:grpSpPr>
        <p:grpSp>
          <p:nvGrpSpPr>
            <p:cNvPr id="6293" name="Group"/>
            <p:cNvGrpSpPr/>
            <p:nvPr/>
          </p:nvGrpSpPr>
          <p:grpSpPr>
            <a:xfrm flipH="1">
              <a:off x="0" y="0"/>
              <a:ext cx="1270000" cy="1270000"/>
              <a:chOff x="0" y="0"/>
              <a:chExt cx="1270000" cy="1270000"/>
            </a:xfrm>
          </p:grpSpPr>
          <p:sp>
            <p:nvSpPr>
              <p:cNvPr id="62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92" name="Group"/>
              <p:cNvGrpSpPr/>
              <p:nvPr/>
            </p:nvGrpSpPr>
            <p:grpSpPr>
              <a:xfrm>
                <a:off x="46001" y="46001"/>
                <a:ext cx="1177998" cy="1177998"/>
                <a:chOff x="0" y="0"/>
                <a:chExt cx="1177997" cy="1177997"/>
              </a:xfrm>
            </p:grpSpPr>
            <p:pic>
              <p:nvPicPr>
                <p:cNvPr id="629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29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296" name="Group"/>
            <p:cNvGrpSpPr/>
            <p:nvPr/>
          </p:nvGrpSpPr>
          <p:grpSpPr>
            <a:xfrm flipH="1">
              <a:off x="0" y="6776780"/>
              <a:ext cx="1270000" cy="1270001"/>
              <a:chOff x="0" y="0"/>
              <a:chExt cx="1270000" cy="1270000"/>
            </a:xfrm>
          </p:grpSpPr>
          <p:sp>
            <p:nvSpPr>
              <p:cNvPr id="62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29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299" name="Group"/>
            <p:cNvGrpSpPr/>
            <p:nvPr/>
          </p:nvGrpSpPr>
          <p:grpSpPr>
            <a:xfrm flipH="1">
              <a:off x="0" y="8140696"/>
              <a:ext cx="1270000" cy="1270001"/>
              <a:chOff x="0" y="0"/>
              <a:chExt cx="1270000" cy="1270000"/>
            </a:xfrm>
          </p:grpSpPr>
          <p:sp>
            <p:nvSpPr>
              <p:cNvPr id="62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29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309" name="Group"/>
            <p:cNvGrpSpPr/>
            <p:nvPr/>
          </p:nvGrpSpPr>
          <p:grpSpPr>
            <a:xfrm flipH="1">
              <a:off x="0" y="1356782"/>
              <a:ext cx="1270000" cy="1270001"/>
              <a:chOff x="0" y="0"/>
              <a:chExt cx="1270000" cy="1270000"/>
            </a:xfrm>
          </p:grpSpPr>
          <p:sp>
            <p:nvSpPr>
              <p:cNvPr id="63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08" name="Group"/>
              <p:cNvGrpSpPr/>
              <p:nvPr/>
            </p:nvGrpSpPr>
            <p:grpSpPr>
              <a:xfrm flipH="1">
                <a:off x="47625" y="56900"/>
                <a:ext cx="1174751" cy="1156200"/>
                <a:chOff x="0" y="0"/>
                <a:chExt cx="1174749" cy="1156199"/>
              </a:xfrm>
            </p:grpSpPr>
            <p:pic>
              <p:nvPicPr>
                <p:cNvPr id="630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30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30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30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30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30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30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317" name="Group"/>
            <p:cNvGrpSpPr/>
            <p:nvPr/>
          </p:nvGrpSpPr>
          <p:grpSpPr>
            <a:xfrm flipH="1">
              <a:off x="0" y="4057648"/>
              <a:ext cx="1270000" cy="1270001"/>
              <a:chOff x="0" y="0"/>
              <a:chExt cx="1270000" cy="1270000"/>
            </a:xfrm>
          </p:grpSpPr>
          <p:sp>
            <p:nvSpPr>
              <p:cNvPr id="63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16" name="Group"/>
              <p:cNvGrpSpPr/>
              <p:nvPr/>
            </p:nvGrpSpPr>
            <p:grpSpPr>
              <a:xfrm>
                <a:off x="47624" y="74251"/>
                <a:ext cx="1174751" cy="1129000"/>
                <a:chOff x="0" y="0"/>
                <a:chExt cx="1174749" cy="1128998"/>
              </a:xfrm>
            </p:grpSpPr>
            <p:pic>
              <p:nvPicPr>
                <p:cNvPr id="631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31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31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31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31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324" name="Group"/>
            <p:cNvGrpSpPr/>
            <p:nvPr/>
          </p:nvGrpSpPr>
          <p:grpSpPr>
            <a:xfrm flipH="1">
              <a:off x="0" y="5414431"/>
              <a:ext cx="1270000" cy="1270001"/>
              <a:chOff x="0" y="0"/>
              <a:chExt cx="1270000" cy="1270000"/>
            </a:xfrm>
          </p:grpSpPr>
          <p:sp>
            <p:nvSpPr>
              <p:cNvPr id="63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23" name="Group"/>
              <p:cNvGrpSpPr/>
              <p:nvPr/>
            </p:nvGrpSpPr>
            <p:grpSpPr>
              <a:xfrm>
                <a:off x="47625" y="45767"/>
                <a:ext cx="1174751" cy="1178466"/>
                <a:chOff x="0" y="0"/>
                <a:chExt cx="1174750" cy="1178465"/>
              </a:xfrm>
            </p:grpSpPr>
            <p:pic>
              <p:nvPicPr>
                <p:cNvPr id="631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32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32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32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333" name="Group"/>
            <p:cNvGrpSpPr/>
            <p:nvPr/>
          </p:nvGrpSpPr>
          <p:grpSpPr>
            <a:xfrm flipH="1">
              <a:off x="0" y="2713565"/>
              <a:ext cx="1270000" cy="1270001"/>
              <a:chOff x="0" y="0"/>
              <a:chExt cx="1270000" cy="1270000"/>
            </a:xfrm>
          </p:grpSpPr>
          <p:sp>
            <p:nvSpPr>
              <p:cNvPr id="63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32" name="Group"/>
              <p:cNvGrpSpPr/>
              <p:nvPr/>
            </p:nvGrpSpPr>
            <p:grpSpPr>
              <a:xfrm>
                <a:off x="63500" y="30985"/>
                <a:ext cx="1111251" cy="1217225"/>
                <a:chOff x="0" y="0"/>
                <a:chExt cx="1111250" cy="1217223"/>
              </a:xfrm>
            </p:grpSpPr>
            <p:pic>
              <p:nvPicPr>
                <p:cNvPr id="632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32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32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32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33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33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380" name="Group"/>
          <p:cNvGrpSpPr/>
          <p:nvPr/>
        </p:nvGrpSpPr>
        <p:grpSpPr>
          <a:xfrm>
            <a:off x="11578348" y="171451"/>
            <a:ext cx="1270001" cy="9410698"/>
            <a:chOff x="0" y="0"/>
            <a:chExt cx="1270000" cy="9410696"/>
          </a:xfrm>
        </p:grpSpPr>
        <p:grpSp>
          <p:nvGrpSpPr>
            <p:cNvPr id="6339" name="Group"/>
            <p:cNvGrpSpPr/>
            <p:nvPr/>
          </p:nvGrpSpPr>
          <p:grpSpPr>
            <a:xfrm flipH="1">
              <a:off x="0" y="0"/>
              <a:ext cx="1270000" cy="1270000"/>
              <a:chOff x="0" y="0"/>
              <a:chExt cx="1270000" cy="1270000"/>
            </a:xfrm>
          </p:grpSpPr>
          <p:sp>
            <p:nvSpPr>
              <p:cNvPr id="63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38" name="Group"/>
              <p:cNvGrpSpPr/>
              <p:nvPr/>
            </p:nvGrpSpPr>
            <p:grpSpPr>
              <a:xfrm>
                <a:off x="46001" y="46001"/>
                <a:ext cx="1177998" cy="1177998"/>
                <a:chOff x="0" y="0"/>
                <a:chExt cx="1177997" cy="1177997"/>
              </a:xfrm>
            </p:grpSpPr>
            <p:pic>
              <p:nvPicPr>
                <p:cNvPr id="633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33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342" name="Group"/>
            <p:cNvGrpSpPr/>
            <p:nvPr/>
          </p:nvGrpSpPr>
          <p:grpSpPr>
            <a:xfrm flipH="1">
              <a:off x="0" y="6776780"/>
              <a:ext cx="1270000" cy="1270001"/>
              <a:chOff x="0" y="0"/>
              <a:chExt cx="1270000" cy="1270000"/>
            </a:xfrm>
          </p:grpSpPr>
          <p:sp>
            <p:nvSpPr>
              <p:cNvPr id="63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34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345" name="Group"/>
            <p:cNvGrpSpPr/>
            <p:nvPr/>
          </p:nvGrpSpPr>
          <p:grpSpPr>
            <a:xfrm flipH="1">
              <a:off x="0" y="8140696"/>
              <a:ext cx="1270000" cy="1270001"/>
              <a:chOff x="0" y="0"/>
              <a:chExt cx="1270000" cy="1270000"/>
            </a:xfrm>
          </p:grpSpPr>
          <p:sp>
            <p:nvSpPr>
              <p:cNvPr id="63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34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355" name="Group"/>
            <p:cNvGrpSpPr/>
            <p:nvPr/>
          </p:nvGrpSpPr>
          <p:grpSpPr>
            <a:xfrm flipH="1">
              <a:off x="0" y="1356782"/>
              <a:ext cx="1270000" cy="1270001"/>
              <a:chOff x="0" y="0"/>
              <a:chExt cx="1270000" cy="1270000"/>
            </a:xfrm>
          </p:grpSpPr>
          <p:sp>
            <p:nvSpPr>
              <p:cNvPr id="63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54" name="Group"/>
              <p:cNvGrpSpPr/>
              <p:nvPr/>
            </p:nvGrpSpPr>
            <p:grpSpPr>
              <a:xfrm flipH="1">
                <a:off x="47625" y="56900"/>
                <a:ext cx="1174751" cy="1156200"/>
                <a:chOff x="0" y="0"/>
                <a:chExt cx="1174749" cy="1156199"/>
              </a:xfrm>
            </p:grpSpPr>
            <p:pic>
              <p:nvPicPr>
                <p:cNvPr id="634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34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34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35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35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35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35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363" name="Group"/>
            <p:cNvGrpSpPr/>
            <p:nvPr/>
          </p:nvGrpSpPr>
          <p:grpSpPr>
            <a:xfrm flipH="1">
              <a:off x="0" y="4057648"/>
              <a:ext cx="1270000" cy="1270001"/>
              <a:chOff x="0" y="0"/>
              <a:chExt cx="1270000" cy="1270000"/>
            </a:xfrm>
          </p:grpSpPr>
          <p:sp>
            <p:nvSpPr>
              <p:cNvPr id="63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62" name="Group"/>
              <p:cNvGrpSpPr/>
              <p:nvPr/>
            </p:nvGrpSpPr>
            <p:grpSpPr>
              <a:xfrm>
                <a:off x="47624" y="74251"/>
                <a:ext cx="1174751" cy="1129000"/>
                <a:chOff x="0" y="0"/>
                <a:chExt cx="1174749" cy="1128998"/>
              </a:xfrm>
            </p:grpSpPr>
            <p:pic>
              <p:nvPicPr>
                <p:cNvPr id="635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35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35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36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36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370" name="Group"/>
            <p:cNvGrpSpPr/>
            <p:nvPr/>
          </p:nvGrpSpPr>
          <p:grpSpPr>
            <a:xfrm flipH="1">
              <a:off x="0" y="5414431"/>
              <a:ext cx="1270000" cy="1270001"/>
              <a:chOff x="0" y="0"/>
              <a:chExt cx="1270000" cy="1270000"/>
            </a:xfrm>
          </p:grpSpPr>
          <p:sp>
            <p:nvSpPr>
              <p:cNvPr id="63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69" name="Group"/>
              <p:cNvGrpSpPr/>
              <p:nvPr/>
            </p:nvGrpSpPr>
            <p:grpSpPr>
              <a:xfrm>
                <a:off x="47625" y="45767"/>
                <a:ext cx="1174751" cy="1178466"/>
                <a:chOff x="0" y="0"/>
                <a:chExt cx="1174750" cy="1178465"/>
              </a:xfrm>
            </p:grpSpPr>
            <p:pic>
              <p:nvPicPr>
                <p:cNvPr id="636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36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36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36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379" name="Group"/>
            <p:cNvGrpSpPr/>
            <p:nvPr/>
          </p:nvGrpSpPr>
          <p:grpSpPr>
            <a:xfrm flipH="1">
              <a:off x="0" y="2713565"/>
              <a:ext cx="1270000" cy="1270001"/>
              <a:chOff x="0" y="0"/>
              <a:chExt cx="1270000" cy="1270000"/>
            </a:xfrm>
          </p:grpSpPr>
          <p:sp>
            <p:nvSpPr>
              <p:cNvPr id="63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78" name="Group"/>
              <p:cNvGrpSpPr/>
              <p:nvPr/>
            </p:nvGrpSpPr>
            <p:grpSpPr>
              <a:xfrm>
                <a:off x="63500" y="30985"/>
                <a:ext cx="1111251" cy="1217225"/>
                <a:chOff x="0" y="0"/>
                <a:chExt cx="1111250" cy="1217223"/>
              </a:xfrm>
            </p:grpSpPr>
            <p:pic>
              <p:nvPicPr>
                <p:cNvPr id="637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37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37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37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37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37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391" name="Group"/>
          <p:cNvGrpSpPr/>
          <p:nvPr/>
        </p:nvGrpSpPr>
        <p:grpSpPr>
          <a:xfrm flipH="1">
            <a:off x="9305693" y="3405680"/>
            <a:ext cx="1023330" cy="2942240"/>
            <a:chOff x="0" y="0"/>
            <a:chExt cx="1023328" cy="2942238"/>
          </a:xfrm>
        </p:grpSpPr>
        <p:pic>
          <p:nvPicPr>
            <p:cNvPr id="6381" name="Image" descr="Image"/>
            <p:cNvPicPr>
              <a:picLocks noChangeAspect="1"/>
            </p:cNvPicPr>
            <p:nvPr/>
          </p:nvPicPr>
          <p:blipFill>
            <a:blip r:embed="rId8">
              <a:extLst/>
            </a:blip>
            <a:stretch>
              <a:fillRect/>
            </a:stretch>
          </p:blipFill>
          <p:spPr>
            <a:xfrm>
              <a:off x="514426" y="1161913"/>
              <a:ext cx="499783" cy="642578"/>
            </a:xfrm>
            <a:prstGeom prst="rect">
              <a:avLst/>
            </a:prstGeom>
            <a:ln w="12700" cap="flat">
              <a:noFill/>
              <a:miter lim="400000"/>
            </a:ln>
            <a:effectLst/>
          </p:spPr>
        </p:pic>
        <p:pic>
          <p:nvPicPr>
            <p:cNvPr id="6382" name="Image" descr="Image"/>
            <p:cNvPicPr>
              <a:picLocks noChangeAspect="1"/>
            </p:cNvPicPr>
            <p:nvPr/>
          </p:nvPicPr>
          <p:blipFill>
            <a:blip r:embed="rId9">
              <a:extLst/>
            </a:blip>
            <a:stretch>
              <a:fillRect/>
            </a:stretch>
          </p:blipFill>
          <p:spPr>
            <a:xfrm>
              <a:off x="43467" y="22001"/>
              <a:ext cx="507625" cy="584075"/>
            </a:xfrm>
            <a:prstGeom prst="rect">
              <a:avLst/>
            </a:prstGeom>
            <a:ln w="12700" cap="flat">
              <a:noFill/>
              <a:miter lim="400000"/>
            </a:ln>
            <a:effectLst/>
          </p:spPr>
        </p:pic>
        <p:pic>
          <p:nvPicPr>
            <p:cNvPr id="6383" name="Image" descr="Image"/>
            <p:cNvPicPr>
              <a:picLocks noChangeAspect="1"/>
            </p:cNvPicPr>
            <p:nvPr/>
          </p:nvPicPr>
          <p:blipFill>
            <a:blip r:embed="rId10">
              <a:extLst/>
            </a:blip>
            <a:stretch>
              <a:fillRect/>
            </a:stretch>
          </p:blipFill>
          <p:spPr>
            <a:xfrm>
              <a:off x="91045" y="590733"/>
              <a:ext cx="391082" cy="573586"/>
            </a:xfrm>
            <a:prstGeom prst="rect">
              <a:avLst/>
            </a:prstGeom>
            <a:ln w="12700" cap="flat">
              <a:noFill/>
              <a:miter lim="400000"/>
            </a:ln>
            <a:effectLst/>
          </p:spPr>
        </p:pic>
        <p:pic>
          <p:nvPicPr>
            <p:cNvPr id="6384" name="Image" descr="Image"/>
            <p:cNvPicPr>
              <a:picLocks noChangeAspect="1"/>
            </p:cNvPicPr>
            <p:nvPr/>
          </p:nvPicPr>
          <p:blipFill>
            <a:blip r:embed="rId11">
              <a:extLst/>
            </a:blip>
            <a:stretch>
              <a:fillRect/>
            </a:stretch>
          </p:blipFill>
          <p:spPr>
            <a:xfrm>
              <a:off x="58860" y="2360329"/>
              <a:ext cx="434066" cy="573587"/>
            </a:xfrm>
            <a:prstGeom prst="rect">
              <a:avLst/>
            </a:prstGeom>
            <a:ln w="12700" cap="flat">
              <a:noFill/>
              <a:miter lim="400000"/>
            </a:ln>
            <a:effectLst/>
          </p:spPr>
        </p:pic>
        <p:pic>
          <p:nvPicPr>
            <p:cNvPr id="6385" name="Image" descr="Image"/>
            <p:cNvPicPr>
              <a:picLocks noChangeAspect="1"/>
            </p:cNvPicPr>
            <p:nvPr/>
          </p:nvPicPr>
          <p:blipFill>
            <a:blip r:embed="rId12">
              <a:extLst/>
            </a:blip>
            <a:stretch>
              <a:fillRect/>
            </a:stretch>
          </p:blipFill>
          <p:spPr>
            <a:xfrm>
              <a:off x="0" y="1769641"/>
              <a:ext cx="573173" cy="590232"/>
            </a:xfrm>
            <a:prstGeom prst="rect">
              <a:avLst/>
            </a:prstGeom>
            <a:ln w="12700" cap="flat">
              <a:noFill/>
              <a:miter lim="400000"/>
            </a:ln>
            <a:effectLst/>
          </p:spPr>
        </p:pic>
        <p:pic>
          <p:nvPicPr>
            <p:cNvPr id="6386" name="Image" descr="Image"/>
            <p:cNvPicPr>
              <a:picLocks noChangeAspect="1"/>
            </p:cNvPicPr>
            <p:nvPr/>
          </p:nvPicPr>
          <p:blipFill>
            <a:blip r:embed="rId13">
              <a:extLst/>
            </a:blip>
            <a:stretch>
              <a:fillRect/>
            </a:stretch>
          </p:blipFill>
          <p:spPr>
            <a:xfrm>
              <a:off x="505305" y="2352006"/>
              <a:ext cx="518024" cy="590233"/>
            </a:xfrm>
            <a:prstGeom prst="rect">
              <a:avLst/>
            </a:prstGeom>
            <a:ln w="12700" cap="flat">
              <a:noFill/>
              <a:miter lim="400000"/>
            </a:ln>
            <a:effectLst/>
          </p:spPr>
        </p:pic>
        <p:pic>
          <p:nvPicPr>
            <p:cNvPr id="6387" name="Image" descr="Image"/>
            <p:cNvPicPr>
              <a:picLocks noChangeAspect="1"/>
            </p:cNvPicPr>
            <p:nvPr/>
          </p:nvPicPr>
          <p:blipFill>
            <a:blip r:embed="rId14">
              <a:extLst/>
            </a:blip>
            <a:stretch>
              <a:fillRect/>
            </a:stretch>
          </p:blipFill>
          <p:spPr>
            <a:xfrm>
              <a:off x="566006" y="0"/>
              <a:ext cx="396622" cy="571752"/>
            </a:xfrm>
            <a:prstGeom prst="rect">
              <a:avLst/>
            </a:prstGeom>
            <a:ln w="12700" cap="flat">
              <a:noFill/>
              <a:miter lim="400000"/>
            </a:ln>
            <a:effectLst/>
          </p:spPr>
        </p:pic>
        <p:pic>
          <p:nvPicPr>
            <p:cNvPr id="6388" name="Image" descr="Image"/>
            <p:cNvPicPr>
              <a:picLocks noChangeAspect="1"/>
            </p:cNvPicPr>
            <p:nvPr/>
          </p:nvPicPr>
          <p:blipFill>
            <a:blip r:embed="rId15">
              <a:extLst/>
            </a:blip>
            <a:stretch>
              <a:fillRect/>
            </a:stretch>
          </p:blipFill>
          <p:spPr>
            <a:xfrm>
              <a:off x="566006" y="604849"/>
              <a:ext cx="396622" cy="545355"/>
            </a:xfrm>
            <a:prstGeom prst="rect">
              <a:avLst/>
            </a:prstGeom>
            <a:ln w="12700" cap="flat">
              <a:noFill/>
              <a:miter lim="400000"/>
            </a:ln>
            <a:effectLst/>
          </p:spPr>
        </p:pic>
        <p:pic>
          <p:nvPicPr>
            <p:cNvPr id="6389" name="Image" descr="Image"/>
            <p:cNvPicPr>
              <a:picLocks noChangeAspect="1"/>
            </p:cNvPicPr>
            <p:nvPr/>
          </p:nvPicPr>
          <p:blipFill>
            <a:blip r:embed="rId16">
              <a:extLst/>
            </a:blip>
            <a:stretch>
              <a:fillRect/>
            </a:stretch>
          </p:blipFill>
          <p:spPr>
            <a:xfrm>
              <a:off x="564031" y="1783341"/>
              <a:ext cx="400573" cy="562831"/>
            </a:xfrm>
            <a:prstGeom prst="rect">
              <a:avLst/>
            </a:prstGeom>
            <a:ln w="12700" cap="flat">
              <a:noFill/>
              <a:miter lim="400000"/>
            </a:ln>
            <a:effectLst/>
          </p:spPr>
        </p:pic>
        <p:pic>
          <p:nvPicPr>
            <p:cNvPr id="6390" name="Image" descr="Image"/>
            <p:cNvPicPr>
              <a:picLocks noChangeAspect="1"/>
            </p:cNvPicPr>
            <p:nvPr/>
          </p:nvPicPr>
          <p:blipFill>
            <a:blip r:embed="rId17">
              <a:extLst/>
            </a:blip>
            <a:stretch>
              <a:fillRect/>
            </a:stretch>
          </p:blipFill>
          <p:spPr>
            <a:xfrm>
              <a:off x="49252" y="1213861"/>
              <a:ext cx="453282" cy="538683"/>
            </a:xfrm>
            <a:prstGeom prst="rect">
              <a:avLst/>
            </a:prstGeom>
            <a:ln w="12700" cap="flat">
              <a:noFill/>
              <a:miter lim="400000"/>
            </a:ln>
            <a:effectLst/>
          </p:spPr>
        </p:pic>
      </p:grpSp>
      <p:grpSp>
        <p:nvGrpSpPr>
          <p:cNvPr id="6402" name="Group"/>
          <p:cNvGrpSpPr/>
          <p:nvPr/>
        </p:nvGrpSpPr>
        <p:grpSpPr>
          <a:xfrm flipH="1">
            <a:off x="2740360" y="3405844"/>
            <a:ext cx="871692" cy="2941912"/>
            <a:chOff x="0" y="0"/>
            <a:chExt cx="871691" cy="2941910"/>
          </a:xfrm>
        </p:grpSpPr>
        <p:pic>
          <p:nvPicPr>
            <p:cNvPr id="6392" name="Image" descr="Image"/>
            <p:cNvPicPr>
              <a:picLocks noChangeAspect="1"/>
            </p:cNvPicPr>
            <p:nvPr/>
          </p:nvPicPr>
          <p:blipFill>
            <a:blip r:embed="rId18">
              <a:extLst/>
            </a:blip>
            <a:stretch>
              <a:fillRect/>
            </a:stretch>
          </p:blipFill>
          <p:spPr>
            <a:xfrm>
              <a:off x="20680" y="1181319"/>
              <a:ext cx="419351" cy="579273"/>
            </a:xfrm>
            <a:prstGeom prst="rect">
              <a:avLst/>
            </a:prstGeom>
            <a:ln w="12700" cap="flat">
              <a:noFill/>
              <a:miter lim="400000"/>
            </a:ln>
            <a:effectLst/>
          </p:spPr>
        </p:pic>
        <p:pic>
          <p:nvPicPr>
            <p:cNvPr id="6393" name="Image" descr="Image"/>
            <p:cNvPicPr>
              <a:picLocks noChangeAspect="1"/>
            </p:cNvPicPr>
            <p:nvPr/>
          </p:nvPicPr>
          <p:blipFill>
            <a:blip r:embed="rId19">
              <a:extLst/>
            </a:blip>
            <a:stretch>
              <a:fillRect/>
            </a:stretch>
          </p:blipFill>
          <p:spPr>
            <a:xfrm>
              <a:off x="483825" y="1177989"/>
              <a:ext cx="387867" cy="551963"/>
            </a:xfrm>
            <a:prstGeom prst="rect">
              <a:avLst/>
            </a:prstGeom>
            <a:ln w="12700" cap="flat">
              <a:noFill/>
              <a:miter lim="400000"/>
            </a:ln>
            <a:effectLst/>
          </p:spPr>
        </p:pic>
        <p:pic>
          <p:nvPicPr>
            <p:cNvPr id="6394" name="Image" descr="Image"/>
            <p:cNvPicPr>
              <a:picLocks noChangeAspect="1"/>
            </p:cNvPicPr>
            <p:nvPr/>
          </p:nvPicPr>
          <p:blipFill>
            <a:blip r:embed="rId20">
              <a:extLst/>
            </a:blip>
            <a:stretch>
              <a:fillRect/>
            </a:stretch>
          </p:blipFill>
          <p:spPr>
            <a:xfrm>
              <a:off x="493850" y="1788624"/>
              <a:ext cx="367818" cy="567052"/>
            </a:xfrm>
            <a:prstGeom prst="rect">
              <a:avLst/>
            </a:prstGeom>
            <a:ln w="12700" cap="flat">
              <a:noFill/>
              <a:miter lim="400000"/>
            </a:ln>
            <a:effectLst/>
          </p:spPr>
        </p:pic>
        <p:pic>
          <p:nvPicPr>
            <p:cNvPr id="6395" name="Image" descr="Image"/>
            <p:cNvPicPr>
              <a:picLocks noChangeAspect="1"/>
            </p:cNvPicPr>
            <p:nvPr/>
          </p:nvPicPr>
          <p:blipFill>
            <a:blip r:embed="rId21">
              <a:extLst/>
            </a:blip>
            <a:stretch>
              <a:fillRect/>
            </a:stretch>
          </p:blipFill>
          <p:spPr>
            <a:xfrm>
              <a:off x="58260" y="631692"/>
              <a:ext cx="344191" cy="491225"/>
            </a:xfrm>
            <a:prstGeom prst="rect">
              <a:avLst/>
            </a:prstGeom>
            <a:ln w="12700" cap="flat">
              <a:noFill/>
              <a:miter lim="400000"/>
            </a:ln>
            <a:effectLst/>
          </p:spPr>
        </p:pic>
        <p:pic>
          <p:nvPicPr>
            <p:cNvPr id="6396" name="Image" descr="Image"/>
            <p:cNvPicPr>
              <a:picLocks noChangeAspect="1"/>
            </p:cNvPicPr>
            <p:nvPr/>
          </p:nvPicPr>
          <p:blipFill>
            <a:blip r:embed="rId22">
              <a:extLst/>
            </a:blip>
            <a:stretch>
              <a:fillRect/>
            </a:stretch>
          </p:blipFill>
          <p:spPr>
            <a:xfrm>
              <a:off x="21658" y="2383709"/>
              <a:ext cx="417395" cy="558202"/>
            </a:xfrm>
            <a:prstGeom prst="rect">
              <a:avLst/>
            </a:prstGeom>
            <a:ln w="12700" cap="flat">
              <a:noFill/>
              <a:miter lim="400000"/>
            </a:ln>
            <a:effectLst/>
          </p:spPr>
        </p:pic>
        <p:pic>
          <p:nvPicPr>
            <p:cNvPr id="6397" name="Image" descr="Image"/>
            <p:cNvPicPr>
              <a:picLocks noChangeAspect="1"/>
            </p:cNvPicPr>
            <p:nvPr/>
          </p:nvPicPr>
          <p:blipFill>
            <a:blip r:embed="rId23">
              <a:extLst/>
            </a:blip>
            <a:stretch>
              <a:fillRect/>
            </a:stretch>
          </p:blipFill>
          <p:spPr>
            <a:xfrm>
              <a:off x="521864" y="2383709"/>
              <a:ext cx="311789" cy="558202"/>
            </a:xfrm>
            <a:prstGeom prst="rect">
              <a:avLst/>
            </a:prstGeom>
            <a:ln w="12700" cap="flat">
              <a:noFill/>
              <a:miter lim="400000"/>
            </a:ln>
            <a:effectLst/>
          </p:spPr>
        </p:pic>
        <p:pic>
          <p:nvPicPr>
            <p:cNvPr id="6398" name="Image" descr="Image"/>
            <p:cNvPicPr>
              <a:picLocks noChangeAspect="1"/>
            </p:cNvPicPr>
            <p:nvPr/>
          </p:nvPicPr>
          <p:blipFill>
            <a:blip r:embed="rId24">
              <a:extLst/>
            </a:blip>
            <a:stretch>
              <a:fillRect/>
            </a:stretch>
          </p:blipFill>
          <p:spPr>
            <a:xfrm>
              <a:off x="499234" y="0"/>
              <a:ext cx="357049" cy="558202"/>
            </a:xfrm>
            <a:prstGeom prst="rect">
              <a:avLst/>
            </a:prstGeom>
            <a:ln w="12700" cap="flat">
              <a:noFill/>
              <a:miter lim="400000"/>
            </a:ln>
            <a:effectLst/>
          </p:spPr>
        </p:pic>
        <p:pic>
          <p:nvPicPr>
            <p:cNvPr id="6399" name="Image" descr="Image"/>
            <p:cNvPicPr>
              <a:picLocks noChangeAspect="1"/>
            </p:cNvPicPr>
            <p:nvPr/>
          </p:nvPicPr>
          <p:blipFill>
            <a:blip r:embed="rId25">
              <a:extLst/>
            </a:blip>
            <a:stretch>
              <a:fillRect/>
            </a:stretch>
          </p:blipFill>
          <p:spPr>
            <a:xfrm>
              <a:off x="0" y="1775316"/>
              <a:ext cx="460711" cy="593669"/>
            </a:xfrm>
            <a:prstGeom prst="rect">
              <a:avLst/>
            </a:prstGeom>
            <a:ln w="12700" cap="flat">
              <a:noFill/>
              <a:miter lim="400000"/>
            </a:ln>
            <a:effectLst/>
          </p:spPr>
        </p:pic>
        <p:pic>
          <p:nvPicPr>
            <p:cNvPr id="6400" name="Image" descr="Image"/>
            <p:cNvPicPr>
              <a:picLocks noChangeAspect="1"/>
            </p:cNvPicPr>
            <p:nvPr/>
          </p:nvPicPr>
          <p:blipFill>
            <a:blip r:embed="rId26">
              <a:extLst/>
            </a:blip>
            <a:stretch>
              <a:fillRect/>
            </a:stretch>
          </p:blipFill>
          <p:spPr>
            <a:xfrm>
              <a:off x="7225" y="26342"/>
              <a:ext cx="446260" cy="505518"/>
            </a:xfrm>
            <a:prstGeom prst="rect">
              <a:avLst/>
            </a:prstGeom>
            <a:ln w="12700" cap="flat">
              <a:noFill/>
              <a:miter lim="400000"/>
            </a:ln>
            <a:effectLst/>
          </p:spPr>
        </p:pic>
        <p:pic>
          <p:nvPicPr>
            <p:cNvPr id="6401" name="Image" descr="Image"/>
            <p:cNvPicPr>
              <a:picLocks noChangeAspect="1"/>
            </p:cNvPicPr>
            <p:nvPr/>
          </p:nvPicPr>
          <p:blipFill>
            <a:blip r:embed="rId27">
              <a:extLst/>
            </a:blip>
            <a:stretch>
              <a:fillRect/>
            </a:stretch>
          </p:blipFill>
          <p:spPr>
            <a:xfrm>
              <a:off x="493850" y="593863"/>
              <a:ext cx="367818" cy="5254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0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40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40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454" name="Group"/>
          <p:cNvGrpSpPr/>
          <p:nvPr/>
        </p:nvGrpSpPr>
        <p:grpSpPr>
          <a:xfrm>
            <a:off x="143751" y="171451"/>
            <a:ext cx="1270001" cy="9410697"/>
            <a:chOff x="0" y="0"/>
            <a:chExt cx="1270000" cy="9410696"/>
          </a:xfrm>
        </p:grpSpPr>
        <p:grpSp>
          <p:nvGrpSpPr>
            <p:cNvPr id="6413" name="Group"/>
            <p:cNvGrpSpPr/>
            <p:nvPr/>
          </p:nvGrpSpPr>
          <p:grpSpPr>
            <a:xfrm flipH="1">
              <a:off x="0" y="0"/>
              <a:ext cx="1270000" cy="1270000"/>
              <a:chOff x="0" y="0"/>
              <a:chExt cx="1270000" cy="1270000"/>
            </a:xfrm>
          </p:grpSpPr>
          <p:sp>
            <p:nvSpPr>
              <p:cNvPr id="64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12" name="Group"/>
              <p:cNvGrpSpPr/>
              <p:nvPr/>
            </p:nvGrpSpPr>
            <p:grpSpPr>
              <a:xfrm>
                <a:off x="46001" y="46001"/>
                <a:ext cx="1177998" cy="1177998"/>
                <a:chOff x="0" y="0"/>
                <a:chExt cx="1177997" cy="1177997"/>
              </a:xfrm>
            </p:grpSpPr>
            <p:pic>
              <p:nvPicPr>
                <p:cNvPr id="641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41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416" name="Group"/>
            <p:cNvGrpSpPr/>
            <p:nvPr/>
          </p:nvGrpSpPr>
          <p:grpSpPr>
            <a:xfrm flipH="1">
              <a:off x="0" y="6776780"/>
              <a:ext cx="1270000" cy="1270001"/>
              <a:chOff x="0" y="0"/>
              <a:chExt cx="1270000" cy="1270000"/>
            </a:xfrm>
          </p:grpSpPr>
          <p:sp>
            <p:nvSpPr>
              <p:cNvPr id="64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41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419" name="Group"/>
            <p:cNvGrpSpPr/>
            <p:nvPr/>
          </p:nvGrpSpPr>
          <p:grpSpPr>
            <a:xfrm flipH="1">
              <a:off x="0" y="8140696"/>
              <a:ext cx="1270000" cy="1270001"/>
              <a:chOff x="0" y="0"/>
              <a:chExt cx="1270000" cy="1270000"/>
            </a:xfrm>
          </p:grpSpPr>
          <p:sp>
            <p:nvSpPr>
              <p:cNvPr id="64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41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429" name="Group"/>
            <p:cNvGrpSpPr/>
            <p:nvPr/>
          </p:nvGrpSpPr>
          <p:grpSpPr>
            <a:xfrm flipH="1">
              <a:off x="0" y="1356782"/>
              <a:ext cx="1270000" cy="1270001"/>
              <a:chOff x="0" y="0"/>
              <a:chExt cx="1270000" cy="1270000"/>
            </a:xfrm>
          </p:grpSpPr>
          <p:sp>
            <p:nvSpPr>
              <p:cNvPr id="64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28" name="Group"/>
              <p:cNvGrpSpPr/>
              <p:nvPr/>
            </p:nvGrpSpPr>
            <p:grpSpPr>
              <a:xfrm flipH="1">
                <a:off x="47625" y="56900"/>
                <a:ext cx="1174751" cy="1156200"/>
                <a:chOff x="0" y="0"/>
                <a:chExt cx="1174749" cy="1156199"/>
              </a:xfrm>
            </p:grpSpPr>
            <p:pic>
              <p:nvPicPr>
                <p:cNvPr id="642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42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42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42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42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42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42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437" name="Group"/>
            <p:cNvGrpSpPr/>
            <p:nvPr/>
          </p:nvGrpSpPr>
          <p:grpSpPr>
            <a:xfrm flipH="1">
              <a:off x="0" y="4057648"/>
              <a:ext cx="1270000" cy="1270001"/>
              <a:chOff x="0" y="0"/>
              <a:chExt cx="1270000" cy="1270000"/>
            </a:xfrm>
          </p:grpSpPr>
          <p:sp>
            <p:nvSpPr>
              <p:cNvPr id="64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36" name="Group"/>
              <p:cNvGrpSpPr/>
              <p:nvPr/>
            </p:nvGrpSpPr>
            <p:grpSpPr>
              <a:xfrm>
                <a:off x="47624" y="74251"/>
                <a:ext cx="1174751" cy="1129000"/>
                <a:chOff x="0" y="0"/>
                <a:chExt cx="1174749" cy="1128998"/>
              </a:xfrm>
            </p:grpSpPr>
            <p:pic>
              <p:nvPicPr>
                <p:cNvPr id="643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43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43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43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43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444" name="Group"/>
            <p:cNvGrpSpPr/>
            <p:nvPr/>
          </p:nvGrpSpPr>
          <p:grpSpPr>
            <a:xfrm flipH="1">
              <a:off x="0" y="5414431"/>
              <a:ext cx="1270000" cy="1270001"/>
              <a:chOff x="0" y="0"/>
              <a:chExt cx="1270000" cy="1270000"/>
            </a:xfrm>
          </p:grpSpPr>
          <p:sp>
            <p:nvSpPr>
              <p:cNvPr id="64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43" name="Group"/>
              <p:cNvGrpSpPr/>
              <p:nvPr/>
            </p:nvGrpSpPr>
            <p:grpSpPr>
              <a:xfrm>
                <a:off x="47625" y="45767"/>
                <a:ext cx="1174751" cy="1178466"/>
                <a:chOff x="0" y="0"/>
                <a:chExt cx="1174750" cy="1178465"/>
              </a:xfrm>
            </p:grpSpPr>
            <p:pic>
              <p:nvPicPr>
                <p:cNvPr id="643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44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44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44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453" name="Group"/>
            <p:cNvGrpSpPr/>
            <p:nvPr/>
          </p:nvGrpSpPr>
          <p:grpSpPr>
            <a:xfrm flipH="1">
              <a:off x="0" y="2713565"/>
              <a:ext cx="1270000" cy="1270001"/>
              <a:chOff x="0" y="0"/>
              <a:chExt cx="1270000" cy="1270000"/>
            </a:xfrm>
          </p:grpSpPr>
          <p:sp>
            <p:nvSpPr>
              <p:cNvPr id="64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52" name="Group"/>
              <p:cNvGrpSpPr/>
              <p:nvPr/>
            </p:nvGrpSpPr>
            <p:grpSpPr>
              <a:xfrm>
                <a:off x="63500" y="30985"/>
                <a:ext cx="1111251" cy="1217225"/>
                <a:chOff x="0" y="0"/>
                <a:chExt cx="1111250" cy="1217223"/>
              </a:xfrm>
            </p:grpSpPr>
            <p:pic>
              <p:nvPicPr>
                <p:cNvPr id="644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44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44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44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45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45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500" name="Group"/>
          <p:cNvGrpSpPr/>
          <p:nvPr/>
        </p:nvGrpSpPr>
        <p:grpSpPr>
          <a:xfrm>
            <a:off x="11578348" y="171451"/>
            <a:ext cx="1270001" cy="9410698"/>
            <a:chOff x="0" y="0"/>
            <a:chExt cx="1270000" cy="9410696"/>
          </a:xfrm>
        </p:grpSpPr>
        <p:grpSp>
          <p:nvGrpSpPr>
            <p:cNvPr id="6459" name="Group"/>
            <p:cNvGrpSpPr/>
            <p:nvPr/>
          </p:nvGrpSpPr>
          <p:grpSpPr>
            <a:xfrm flipH="1">
              <a:off x="0" y="0"/>
              <a:ext cx="1270000" cy="1270000"/>
              <a:chOff x="0" y="0"/>
              <a:chExt cx="1270000" cy="1270000"/>
            </a:xfrm>
          </p:grpSpPr>
          <p:sp>
            <p:nvSpPr>
              <p:cNvPr id="64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58" name="Group"/>
              <p:cNvGrpSpPr/>
              <p:nvPr/>
            </p:nvGrpSpPr>
            <p:grpSpPr>
              <a:xfrm>
                <a:off x="46001" y="46001"/>
                <a:ext cx="1177998" cy="1177998"/>
                <a:chOff x="0" y="0"/>
                <a:chExt cx="1177997" cy="1177997"/>
              </a:xfrm>
            </p:grpSpPr>
            <p:pic>
              <p:nvPicPr>
                <p:cNvPr id="645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45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462" name="Group"/>
            <p:cNvGrpSpPr/>
            <p:nvPr/>
          </p:nvGrpSpPr>
          <p:grpSpPr>
            <a:xfrm flipH="1">
              <a:off x="0" y="6776780"/>
              <a:ext cx="1270000" cy="1270001"/>
              <a:chOff x="0" y="0"/>
              <a:chExt cx="1270000" cy="1270000"/>
            </a:xfrm>
          </p:grpSpPr>
          <p:sp>
            <p:nvSpPr>
              <p:cNvPr id="64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46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465" name="Group"/>
            <p:cNvGrpSpPr/>
            <p:nvPr/>
          </p:nvGrpSpPr>
          <p:grpSpPr>
            <a:xfrm flipH="1">
              <a:off x="0" y="8140696"/>
              <a:ext cx="1270000" cy="1270001"/>
              <a:chOff x="0" y="0"/>
              <a:chExt cx="1270000" cy="1270000"/>
            </a:xfrm>
          </p:grpSpPr>
          <p:sp>
            <p:nvSpPr>
              <p:cNvPr id="64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46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475" name="Group"/>
            <p:cNvGrpSpPr/>
            <p:nvPr/>
          </p:nvGrpSpPr>
          <p:grpSpPr>
            <a:xfrm flipH="1">
              <a:off x="0" y="1356782"/>
              <a:ext cx="1270000" cy="1270001"/>
              <a:chOff x="0" y="0"/>
              <a:chExt cx="1270000" cy="1270000"/>
            </a:xfrm>
          </p:grpSpPr>
          <p:sp>
            <p:nvSpPr>
              <p:cNvPr id="64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74" name="Group"/>
              <p:cNvGrpSpPr/>
              <p:nvPr/>
            </p:nvGrpSpPr>
            <p:grpSpPr>
              <a:xfrm flipH="1">
                <a:off x="47625" y="56900"/>
                <a:ext cx="1174751" cy="1156200"/>
                <a:chOff x="0" y="0"/>
                <a:chExt cx="1174749" cy="1156199"/>
              </a:xfrm>
            </p:grpSpPr>
            <p:pic>
              <p:nvPicPr>
                <p:cNvPr id="646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46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46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47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47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47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47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483" name="Group"/>
            <p:cNvGrpSpPr/>
            <p:nvPr/>
          </p:nvGrpSpPr>
          <p:grpSpPr>
            <a:xfrm flipH="1">
              <a:off x="0" y="4057648"/>
              <a:ext cx="1270000" cy="1270001"/>
              <a:chOff x="0" y="0"/>
              <a:chExt cx="1270000" cy="1270000"/>
            </a:xfrm>
          </p:grpSpPr>
          <p:sp>
            <p:nvSpPr>
              <p:cNvPr id="64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82" name="Group"/>
              <p:cNvGrpSpPr/>
              <p:nvPr/>
            </p:nvGrpSpPr>
            <p:grpSpPr>
              <a:xfrm>
                <a:off x="47624" y="74251"/>
                <a:ext cx="1174751" cy="1129000"/>
                <a:chOff x="0" y="0"/>
                <a:chExt cx="1174749" cy="1128998"/>
              </a:xfrm>
            </p:grpSpPr>
            <p:pic>
              <p:nvPicPr>
                <p:cNvPr id="647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47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47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48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48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490" name="Group"/>
            <p:cNvGrpSpPr/>
            <p:nvPr/>
          </p:nvGrpSpPr>
          <p:grpSpPr>
            <a:xfrm flipH="1">
              <a:off x="0" y="5414431"/>
              <a:ext cx="1270000" cy="1270001"/>
              <a:chOff x="0" y="0"/>
              <a:chExt cx="1270000" cy="1270000"/>
            </a:xfrm>
          </p:grpSpPr>
          <p:sp>
            <p:nvSpPr>
              <p:cNvPr id="64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89" name="Group"/>
              <p:cNvGrpSpPr/>
              <p:nvPr/>
            </p:nvGrpSpPr>
            <p:grpSpPr>
              <a:xfrm>
                <a:off x="47625" y="45767"/>
                <a:ext cx="1174751" cy="1178466"/>
                <a:chOff x="0" y="0"/>
                <a:chExt cx="1174750" cy="1178465"/>
              </a:xfrm>
            </p:grpSpPr>
            <p:pic>
              <p:nvPicPr>
                <p:cNvPr id="648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48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48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48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499" name="Group"/>
            <p:cNvGrpSpPr/>
            <p:nvPr/>
          </p:nvGrpSpPr>
          <p:grpSpPr>
            <a:xfrm flipH="1">
              <a:off x="0" y="2713565"/>
              <a:ext cx="1270000" cy="1270001"/>
              <a:chOff x="0" y="0"/>
              <a:chExt cx="1270000" cy="1270000"/>
            </a:xfrm>
          </p:grpSpPr>
          <p:sp>
            <p:nvSpPr>
              <p:cNvPr id="64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98" name="Group"/>
              <p:cNvGrpSpPr/>
              <p:nvPr/>
            </p:nvGrpSpPr>
            <p:grpSpPr>
              <a:xfrm>
                <a:off x="63500" y="30985"/>
                <a:ext cx="1111251" cy="1217225"/>
                <a:chOff x="0" y="0"/>
                <a:chExt cx="1111250" cy="1217223"/>
              </a:xfrm>
            </p:grpSpPr>
            <p:pic>
              <p:nvPicPr>
                <p:cNvPr id="649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49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49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49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49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49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511" name="Group"/>
          <p:cNvGrpSpPr/>
          <p:nvPr/>
        </p:nvGrpSpPr>
        <p:grpSpPr>
          <a:xfrm flipH="1">
            <a:off x="2740360" y="3405844"/>
            <a:ext cx="871692" cy="2941912"/>
            <a:chOff x="0" y="0"/>
            <a:chExt cx="871691" cy="2941910"/>
          </a:xfrm>
        </p:grpSpPr>
        <p:pic>
          <p:nvPicPr>
            <p:cNvPr id="6501" name="Image" descr="Image"/>
            <p:cNvPicPr>
              <a:picLocks noChangeAspect="1"/>
            </p:cNvPicPr>
            <p:nvPr/>
          </p:nvPicPr>
          <p:blipFill>
            <a:blip r:embed="rId8">
              <a:extLst/>
            </a:blip>
            <a:stretch>
              <a:fillRect/>
            </a:stretch>
          </p:blipFill>
          <p:spPr>
            <a:xfrm>
              <a:off x="20680" y="1181319"/>
              <a:ext cx="419351" cy="579273"/>
            </a:xfrm>
            <a:prstGeom prst="rect">
              <a:avLst/>
            </a:prstGeom>
            <a:ln w="12700" cap="flat">
              <a:noFill/>
              <a:miter lim="400000"/>
            </a:ln>
            <a:effectLst/>
          </p:spPr>
        </p:pic>
        <p:pic>
          <p:nvPicPr>
            <p:cNvPr id="6502" name="Image" descr="Image"/>
            <p:cNvPicPr>
              <a:picLocks noChangeAspect="1"/>
            </p:cNvPicPr>
            <p:nvPr/>
          </p:nvPicPr>
          <p:blipFill>
            <a:blip r:embed="rId9">
              <a:extLst/>
            </a:blip>
            <a:stretch>
              <a:fillRect/>
            </a:stretch>
          </p:blipFill>
          <p:spPr>
            <a:xfrm>
              <a:off x="483825" y="1177989"/>
              <a:ext cx="387867" cy="551963"/>
            </a:xfrm>
            <a:prstGeom prst="rect">
              <a:avLst/>
            </a:prstGeom>
            <a:ln w="12700" cap="flat">
              <a:noFill/>
              <a:miter lim="400000"/>
            </a:ln>
            <a:effectLst/>
          </p:spPr>
        </p:pic>
        <p:pic>
          <p:nvPicPr>
            <p:cNvPr id="6503" name="Image" descr="Image"/>
            <p:cNvPicPr>
              <a:picLocks noChangeAspect="1"/>
            </p:cNvPicPr>
            <p:nvPr/>
          </p:nvPicPr>
          <p:blipFill>
            <a:blip r:embed="rId10">
              <a:extLst/>
            </a:blip>
            <a:stretch>
              <a:fillRect/>
            </a:stretch>
          </p:blipFill>
          <p:spPr>
            <a:xfrm>
              <a:off x="493850" y="1788624"/>
              <a:ext cx="367818" cy="567052"/>
            </a:xfrm>
            <a:prstGeom prst="rect">
              <a:avLst/>
            </a:prstGeom>
            <a:ln w="12700" cap="flat">
              <a:noFill/>
              <a:miter lim="400000"/>
            </a:ln>
            <a:effectLst/>
          </p:spPr>
        </p:pic>
        <p:pic>
          <p:nvPicPr>
            <p:cNvPr id="6504" name="Image" descr="Image"/>
            <p:cNvPicPr>
              <a:picLocks noChangeAspect="1"/>
            </p:cNvPicPr>
            <p:nvPr/>
          </p:nvPicPr>
          <p:blipFill>
            <a:blip r:embed="rId11">
              <a:extLst/>
            </a:blip>
            <a:stretch>
              <a:fillRect/>
            </a:stretch>
          </p:blipFill>
          <p:spPr>
            <a:xfrm>
              <a:off x="58260" y="631692"/>
              <a:ext cx="344191" cy="491225"/>
            </a:xfrm>
            <a:prstGeom prst="rect">
              <a:avLst/>
            </a:prstGeom>
            <a:ln w="12700" cap="flat">
              <a:noFill/>
              <a:miter lim="400000"/>
            </a:ln>
            <a:effectLst/>
          </p:spPr>
        </p:pic>
        <p:pic>
          <p:nvPicPr>
            <p:cNvPr id="6505" name="Image" descr="Image"/>
            <p:cNvPicPr>
              <a:picLocks noChangeAspect="1"/>
            </p:cNvPicPr>
            <p:nvPr/>
          </p:nvPicPr>
          <p:blipFill>
            <a:blip r:embed="rId12">
              <a:extLst/>
            </a:blip>
            <a:stretch>
              <a:fillRect/>
            </a:stretch>
          </p:blipFill>
          <p:spPr>
            <a:xfrm>
              <a:off x="21658" y="2383709"/>
              <a:ext cx="417395" cy="558202"/>
            </a:xfrm>
            <a:prstGeom prst="rect">
              <a:avLst/>
            </a:prstGeom>
            <a:ln w="12700" cap="flat">
              <a:noFill/>
              <a:miter lim="400000"/>
            </a:ln>
            <a:effectLst/>
          </p:spPr>
        </p:pic>
        <p:pic>
          <p:nvPicPr>
            <p:cNvPr id="6506" name="Image" descr="Image"/>
            <p:cNvPicPr>
              <a:picLocks noChangeAspect="1"/>
            </p:cNvPicPr>
            <p:nvPr/>
          </p:nvPicPr>
          <p:blipFill>
            <a:blip r:embed="rId13">
              <a:extLst/>
            </a:blip>
            <a:stretch>
              <a:fillRect/>
            </a:stretch>
          </p:blipFill>
          <p:spPr>
            <a:xfrm>
              <a:off x="521864" y="2383709"/>
              <a:ext cx="311789" cy="558202"/>
            </a:xfrm>
            <a:prstGeom prst="rect">
              <a:avLst/>
            </a:prstGeom>
            <a:ln w="12700" cap="flat">
              <a:noFill/>
              <a:miter lim="400000"/>
            </a:ln>
            <a:effectLst/>
          </p:spPr>
        </p:pic>
        <p:pic>
          <p:nvPicPr>
            <p:cNvPr id="6507" name="Image" descr="Image"/>
            <p:cNvPicPr>
              <a:picLocks noChangeAspect="1"/>
            </p:cNvPicPr>
            <p:nvPr/>
          </p:nvPicPr>
          <p:blipFill>
            <a:blip r:embed="rId14">
              <a:extLst/>
            </a:blip>
            <a:stretch>
              <a:fillRect/>
            </a:stretch>
          </p:blipFill>
          <p:spPr>
            <a:xfrm>
              <a:off x="499234" y="0"/>
              <a:ext cx="357049" cy="558202"/>
            </a:xfrm>
            <a:prstGeom prst="rect">
              <a:avLst/>
            </a:prstGeom>
            <a:ln w="12700" cap="flat">
              <a:noFill/>
              <a:miter lim="400000"/>
            </a:ln>
            <a:effectLst/>
          </p:spPr>
        </p:pic>
        <p:pic>
          <p:nvPicPr>
            <p:cNvPr id="6508" name="Image" descr="Image"/>
            <p:cNvPicPr>
              <a:picLocks noChangeAspect="1"/>
            </p:cNvPicPr>
            <p:nvPr/>
          </p:nvPicPr>
          <p:blipFill>
            <a:blip r:embed="rId15">
              <a:extLst/>
            </a:blip>
            <a:stretch>
              <a:fillRect/>
            </a:stretch>
          </p:blipFill>
          <p:spPr>
            <a:xfrm>
              <a:off x="0" y="1775316"/>
              <a:ext cx="460711" cy="593669"/>
            </a:xfrm>
            <a:prstGeom prst="rect">
              <a:avLst/>
            </a:prstGeom>
            <a:ln w="12700" cap="flat">
              <a:noFill/>
              <a:miter lim="400000"/>
            </a:ln>
            <a:effectLst/>
          </p:spPr>
        </p:pic>
        <p:pic>
          <p:nvPicPr>
            <p:cNvPr id="6509" name="Image" descr="Image"/>
            <p:cNvPicPr>
              <a:picLocks noChangeAspect="1"/>
            </p:cNvPicPr>
            <p:nvPr/>
          </p:nvPicPr>
          <p:blipFill>
            <a:blip r:embed="rId16">
              <a:extLst/>
            </a:blip>
            <a:stretch>
              <a:fillRect/>
            </a:stretch>
          </p:blipFill>
          <p:spPr>
            <a:xfrm>
              <a:off x="7225" y="26342"/>
              <a:ext cx="446260" cy="505518"/>
            </a:xfrm>
            <a:prstGeom prst="rect">
              <a:avLst/>
            </a:prstGeom>
            <a:ln w="12700" cap="flat">
              <a:noFill/>
              <a:miter lim="400000"/>
            </a:ln>
            <a:effectLst/>
          </p:spPr>
        </p:pic>
        <p:pic>
          <p:nvPicPr>
            <p:cNvPr id="6510" name="Image" descr="Image"/>
            <p:cNvPicPr>
              <a:picLocks noChangeAspect="1"/>
            </p:cNvPicPr>
            <p:nvPr/>
          </p:nvPicPr>
          <p:blipFill>
            <a:blip r:embed="rId17">
              <a:extLst/>
            </a:blip>
            <a:stretch>
              <a:fillRect/>
            </a:stretch>
          </p:blipFill>
          <p:spPr>
            <a:xfrm>
              <a:off x="493850" y="593863"/>
              <a:ext cx="367818" cy="525453"/>
            </a:xfrm>
            <a:prstGeom prst="rect">
              <a:avLst/>
            </a:prstGeom>
            <a:ln w="12700" cap="flat">
              <a:noFill/>
              <a:miter lim="400000"/>
            </a:ln>
            <a:effectLst/>
          </p:spPr>
        </p:pic>
      </p:grpSp>
      <p:grpSp>
        <p:nvGrpSpPr>
          <p:cNvPr id="6523" name="Group"/>
          <p:cNvGrpSpPr/>
          <p:nvPr/>
        </p:nvGrpSpPr>
        <p:grpSpPr>
          <a:xfrm flipH="1">
            <a:off x="9417942" y="4640797"/>
            <a:ext cx="2066243" cy="2096156"/>
            <a:chOff x="0" y="0"/>
            <a:chExt cx="2066241" cy="2096154"/>
          </a:xfrm>
        </p:grpSpPr>
        <p:pic>
          <p:nvPicPr>
            <p:cNvPr id="6512" name="Image" descr="Image"/>
            <p:cNvPicPr>
              <a:picLocks noChangeAspect="1"/>
            </p:cNvPicPr>
            <p:nvPr/>
          </p:nvPicPr>
          <p:blipFill>
            <a:blip r:embed="rId18">
              <a:extLst/>
            </a:blip>
            <a:stretch>
              <a:fillRect/>
            </a:stretch>
          </p:blipFill>
          <p:spPr>
            <a:xfrm>
              <a:off x="66728" y="0"/>
              <a:ext cx="414260" cy="472005"/>
            </a:xfrm>
            <a:prstGeom prst="rect">
              <a:avLst/>
            </a:prstGeom>
            <a:ln w="12700" cap="flat">
              <a:noFill/>
              <a:miter lim="400000"/>
            </a:ln>
            <a:effectLst/>
          </p:spPr>
        </p:pic>
        <p:grpSp>
          <p:nvGrpSpPr>
            <p:cNvPr id="6522" name="Group"/>
            <p:cNvGrpSpPr/>
            <p:nvPr/>
          </p:nvGrpSpPr>
          <p:grpSpPr>
            <a:xfrm>
              <a:off x="0" y="1054259"/>
              <a:ext cx="2066242" cy="1041896"/>
              <a:chOff x="0" y="0"/>
              <a:chExt cx="2066241" cy="1041894"/>
            </a:xfrm>
          </p:grpSpPr>
          <p:pic>
            <p:nvPicPr>
              <p:cNvPr id="6513" name="Image" descr="Image"/>
              <p:cNvPicPr>
                <a:picLocks noChangeAspect="1"/>
              </p:cNvPicPr>
              <p:nvPr/>
            </p:nvPicPr>
            <p:blipFill>
              <a:blip r:embed="rId19">
                <a:extLst/>
              </a:blip>
              <a:stretch>
                <a:fillRect/>
              </a:stretch>
            </p:blipFill>
            <p:spPr>
              <a:xfrm>
                <a:off x="1256747" y="528030"/>
                <a:ext cx="399673" cy="513865"/>
              </a:xfrm>
              <a:prstGeom prst="rect">
                <a:avLst/>
              </a:prstGeom>
              <a:ln w="12700" cap="flat">
                <a:noFill/>
                <a:miter lim="400000"/>
              </a:ln>
              <a:effectLst/>
            </p:spPr>
          </p:pic>
          <p:pic>
            <p:nvPicPr>
              <p:cNvPr id="6514" name="Image" descr="Image"/>
              <p:cNvPicPr>
                <a:picLocks noChangeAspect="1"/>
              </p:cNvPicPr>
              <p:nvPr/>
            </p:nvPicPr>
            <p:blipFill>
              <a:blip r:embed="rId20">
                <a:extLst/>
              </a:blip>
              <a:stretch>
                <a:fillRect/>
              </a:stretch>
            </p:blipFill>
            <p:spPr>
              <a:xfrm>
                <a:off x="1252378" y="39994"/>
                <a:ext cx="312746" cy="458693"/>
              </a:xfrm>
              <a:prstGeom prst="rect">
                <a:avLst/>
              </a:prstGeom>
              <a:ln w="12700" cap="flat">
                <a:noFill/>
                <a:miter lim="400000"/>
              </a:ln>
              <a:effectLst/>
            </p:spPr>
          </p:pic>
          <p:pic>
            <p:nvPicPr>
              <p:cNvPr id="6515" name="Image" descr="Image"/>
              <p:cNvPicPr>
                <a:picLocks noChangeAspect="1"/>
              </p:cNvPicPr>
              <p:nvPr/>
            </p:nvPicPr>
            <p:blipFill>
              <a:blip r:embed="rId21">
                <a:extLst/>
              </a:blip>
              <a:stretch>
                <a:fillRect/>
              </a:stretch>
            </p:blipFill>
            <p:spPr>
              <a:xfrm>
                <a:off x="822483" y="548960"/>
                <a:ext cx="458363" cy="472005"/>
              </a:xfrm>
              <a:prstGeom prst="rect">
                <a:avLst/>
              </a:prstGeom>
              <a:ln w="12700" cap="flat">
                <a:noFill/>
                <a:miter lim="400000"/>
              </a:ln>
              <a:effectLst/>
            </p:spPr>
          </p:pic>
          <p:pic>
            <p:nvPicPr>
              <p:cNvPr id="6516" name="Image" descr="Image"/>
              <p:cNvPicPr>
                <a:picLocks noChangeAspect="1"/>
              </p:cNvPicPr>
              <p:nvPr/>
            </p:nvPicPr>
            <p:blipFill>
              <a:blip r:embed="rId22">
                <a:extLst/>
              </a:blip>
              <a:stretch>
                <a:fillRect/>
              </a:stretch>
            </p:blipFill>
            <p:spPr>
              <a:xfrm>
                <a:off x="1749066" y="306995"/>
                <a:ext cx="317176" cy="436116"/>
              </a:xfrm>
              <a:prstGeom prst="rect">
                <a:avLst/>
              </a:prstGeom>
              <a:ln w="12700" cap="flat">
                <a:noFill/>
                <a:miter lim="400000"/>
              </a:ln>
              <a:effectLst/>
            </p:spPr>
          </p:pic>
          <p:pic>
            <p:nvPicPr>
              <p:cNvPr id="6517" name="Image" descr="Image"/>
              <p:cNvPicPr>
                <a:picLocks noChangeAspect="1"/>
              </p:cNvPicPr>
              <p:nvPr/>
            </p:nvPicPr>
            <p:blipFill>
              <a:blip r:embed="rId23">
                <a:extLst/>
              </a:blip>
              <a:stretch>
                <a:fillRect/>
              </a:stretch>
            </p:blipFill>
            <p:spPr>
              <a:xfrm>
                <a:off x="0" y="35586"/>
                <a:ext cx="406317" cy="467510"/>
              </a:xfrm>
              <a:prstGeom prst="rect">
                <a:avLst/>
              </a:prstGeom>
              <a:ln w="12700" cap="flat">
                <a:noFill/>
                <a:miter lim="400000"/>
              </a:ln>
              <a:effectLst/>
            </p:spPr>
          </p:pic>
          <p:pic>
            <p:nvPicPr>
              <p:cNvPr id="6518" name="Image" descr="Image"/>
              <p:cNvPicPr>
                <a:picLocks noChangeAspect="1"/>
              </p:cNvPicPr>
              <p:nvPr/>
            </p:nvPicPr>
            <p:blipFill>
              <a:blip r:embed="rId17">
                <a:extLst/>
              </a:blip>
              <a:stretch>
                <a:fillRect/>
              </a:stretch>
            </p:blipFill>
            <p:spPr>
              <a:xfrm>
                <a:off x="52053" y="569098"/>
                <a:ext cx="302210" cy="431729"/>
              </a:xfrm>
              <a:prstGeom prst="rect">
                <a:avLst/>
              </a:prstGeom>
              <a:ln w="12700" cap="flat">
                <a:noFill/>
                <a:miter lim="400000"/>
              </a:ln>
              <a:effectLst/>
            </p:spPr>
          </p:pic>
          <p:pic>
            <p:nvPicPr>
              <p:cNvPr id="6519" name="Image" descr="Image"/>
              <p:cNvPicPr>
                <a:picLocks noChangeAspect="1"/>
              </p:cNvPicPr>
              <p:nvPr/>
            </p:nvPicPr>
            <p:blipFill>
              <a:blip r:embed="rId24">
                <a:extLst/>
              </a:blip>
              <a:stretch>
                <a:fillRect/>
              </a:stretch>
            </p:blipFill>
            <p:spPr>
              <a:xfrm>
                <a:off x="456968" y="555406"/>
                <a:ext cx="347438" cy="459114"/>
              </a:xfrm>
              <a:prstGeom prst="rect">
                <a:avLst/>
              </a:prstGeom>
              <a:ln w="12700" cap="flat">
                <a:noFill/>
                <a:miter lim="400000"/>
              </a:ln>
              <a:effectLst/>
            </p:spPr>
          </p:pic>
          <p:pic>
            <p:nvPicPr>
              <p:cNvPr id="6520" name="Image" descr="Image"/>
              <p:cNvPicPr>
                <a:picLocks noChangeAspect="1"/>
              </p:cNvPicPr>
              <p:nvPr/>
            </p:nvPicPr>
            <p:blipFill>
              <a:blip r:embed="rId25">
                <a:extLst/>
              </a:blip>
              <a:stretch>
                <a:fillRect/>
              </a:stretch>
            </p:blipFill>
            <p:spPr>
              <a:xfrm>
                <a:off x="456968" y="44088"/>
                <a:ext cx="320630" cy="450505"/>
              </a:xfrm>
              <a:prstGeom prst="rect">
                <a:avLst/>
              </a:prstGeom>
              <a:ln w="12700" cap="flat">
                <a:noFill/>
                <a:miter lim="400000"/>
              </a:ln>
              <a:effectLst/>
            </p:spPr>
          </p:pic>
          <p:pic>
            <p:nvPicPr>
              <p:cNvPr id="6521" name="Image" descr="Image"/>
              <p:cNvPicPr>
                <a:picLocks noChangeAspect="1"/>
              </p:cNvPicPr>
              <p:nvPr/>
            </p:nvPicPr>
            <p:blipFill>
              <a:blip r:embed="rId26">
                <a:extLst/>
              </a:blip>
              <a:stretch>
                <a:fillRect/>
              </a:stretch>
            </p:blipFill>
            <p:spPr>
              <a:xfrm>
                <a:off x="825024" y="0"/>
                <a:ext cx="453282" cy="53868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2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52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52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575" name="Group"/>
          <p:cNvGrpSpPr/>
          <p:nvPr/>
        </p:nvGrpSpPr>
        <p:grpSpPr>
          <a:xfrm>
            <a:off x="143751" y="171451"/>
            <a:ext cx="1270001" cy="9410697"/>
            <a:chOff x="0" y="0"/>
            <a:chExt cx="1270000" cy="9410696"/>
          </a:xfrm>
        </p:grpSpPr>
        <p:grpSp>
          <p:nvGrpSpPr>
            <p:cNvPr id="6534" name="Group"/>
            <p:cNvGrpSpPr/>
            <p:nvPr/>
          </p:nvGrpSpPr>
          <p:grpSpPr>
            <a:xfrm flipH="1">
              <a:off x="0" y="0"/>
              <a:ext cx="1270000" cy="1270000"/>
              <a:chOff x="0" y="0"/>
              <a:chExt cx="1270000" cy="1270000"/>
            </a:xfrm>
          </p:grpSpPr>
          <p:sp>
            <p:nvSpPr>
              <p:cNvPr id="65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33" name="Group"/>
              <p:cNvGrpSpPr/>
              <p:nvPr/>
            </p:nvGrpSpPr>
            <p:grpSpPr>
              <a:xfrm>
                <a:off x="46001" y="46001"/>
                <a:ext cx="1177998" cy="1177998"/>
                <a:chOff x="0" y="0"/>
                <a:chExt cx="1177997" cy="1177997"/>
              </a:xfrm>
            </p:grpSpPr>
            <p:pic>
              <p:nvPicPr>
                <p:cNvPr id="653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53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537" name="Group"/>
            <p:cNvGrpSpPr/>
            <p:nvPr/>
          </p:nvGrpSpPr>
          <p:grpSpPr>
            <a:xfrm flipH="1">
              <a:off x="0" y="6776780"/>
              <a:ext cx="1270000" cy="1270001"/>
              <a:chOff x="0" y="0"/>
              <a:chExt cx="1270000" cy="1270000"/>
            </a:xfrm>
          </p:grpSpPr>
          <p:sp>
            <p:nvSpPr>
              <p:cNvPr id="65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53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540" name="Group"/>
            <p:cNvGrpSpPr/>
            <p:nvPr/>
          </p:nvGrpSpPr>
          <p:grpSpPr>
            <a:xfrm flipH="1">
              <a:off x="0" y="8140696"/>
              <a:ext cx="1270000" cy="1270001"/>
              <a:chOff x="0" y="0"/>
              <a:chExt cx="1270000" cy="1270000"/>
            </a:xfrm>
          </p:grpSpPr>
          <p:sp>
            <p:nvSpPr>
              <p:cNvPr id="65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53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550" name="Group"/>
            <p:cNvGrpSpPr/>
            <p:nvPr/>
          </p:nvGrpSpPr>
          <p:grpSpPr>
            <a:xfrm flipH="1">
              <a:off x="0" y="1356782"/>
              <a:ext cx="1270000" cy="1270001"/>
              <a:chOff x="0" y="0"/>
              <a:chExt cx="1270000" cy="1270000"/>
            </a:xfrm>
          </p:grpSpPr>
          <p:sp>
            <p:nvSpPr>
              <p:cNvPr id="65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49" name="Group"/>
              <p:cNvGrpSpPr/>
              <p:nvPr/>
            </p:nvGrpSpPr>
            <p:grpSpPr>
              <a:xfrm flipH="1">
                <a:off x="47625" y="56900"/>
                <a:ext cx="1174751" cy="1156200"/>
                <a:chOff x="0" y="0"/>
                <a:chExt cx="1174749" cy="1156199"/>
              </a:xfrm>
            </p:grpSpPr>
            <p:pic>
              <p:nvPicPr>
                <p:cNvPr id="654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54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54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54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54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54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54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558" name="Group"/>
            <p:cNvGrpSpPr/>
            <p:nvPr/>
          </p:nvGrpSpPr>
          <p:grpSpPr>
            <a:xfrm flipH="1">
              <a:off x="0" y="4057648"/>
              <a:ext cx="1270000" cy="1270001"/>
              <a:chOff x="0" y="0"/>
              <a:chExt cx="1270000" cy="1270000"/>
            </a:xfrm>
          </p:grpSpPr>
          <p:sp>
            <p:nvSpPr>
              <p:cNvPr id="65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57" name="Group"/>
              <p:cNvGrpSpPr/>
              <p:nvPr/>
            </p:nvGrpSpPr>
            <p:grpSpPr>
              <a:xfrm>
                <a:off x="47624" y="74251"/>
                <a:ext cx="1174751" cy="1129000"/>
                <a:chOff x="0" y="0"/>
                <a:chExt cx="1174749" cy="1128998"/>
              </a:xfrm>
            </p:grpSpPr>
            <p:pic>
              <p:nvPicPr>
                <p:cNvPr id="655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55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55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55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55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565" name="Group"/>
            <p:cNvGrpSpPr/>
            <p:nvPr/>
          </p:nvGrpSpPr>
          <p:grpSpPr>
            <a:xfrm flipH="1">
              <a:off x="0" y="5414431"/>
              <a:ext cx="1270000" cy="1270001"/>
              <a:chOff x="0" y="0"/>
              <a:chExt cx="1270000" cy="1270000"/>
            </a:xfrm>
          </p:grpSpPr>
          <p:sp>
            <p:nvSpPr>
              <p:cNvPr id="65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64" name="Group"/>
              <p:cNvGrpSpPr/>
              <p:nvPr/>
            </p:nvGrpSpPr>
            <p:grpSpPr>
              <a:xfrm>
                <a:off x="47625" y="45767"/>
                <a:ext cx="1174751" cy="1178466"/>
                <a:chOff x="0" y="0"/>
                <a:chExt cx="1174750" cy="1178465"/>
              </a:xfrm>
            </p:grpSpPr>
            <p:pic>
              <p:nvPicPr>
                <p:cNvPr id="656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56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56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56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574" name="Group"/>
            <p:cNvGrpSpPr/>
            <p:nvPr/>
          </p:nvGrpSpPr>
          <p:grpSpPr>
            <a:xfrm flipH="1">
              <a:off x="0" y="2713565"/>
              <a:ext cx="1270000" cy="1270001"/>
              <a:chOff x="0" y="0"/>
              <a:chExt cx="1270000" cy="1270000"/>
            </a:xfrm>
          </p:grpSpPr>
          <p:sp>
            <p:nvSpPr>
              <p:cNvPr id="65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73" name="Group"/>
              <p:cNvGrpSpPr/>
              <p:nvPr/>
            </p:nvGrpSpPr>
            <p:grpSpPr>
              <a:xfrm>
                <a:off x="63500" y="30985"/>
                <a:ext cx="1111251" cy="1217225"/>
                <a:chOff x="0" y="0"/>
                <a:chExt cx="1111250" cy="1217223"/>
              </a:xfrm>
            </p:grpSpPr>
            <p:pic>
              <p:nvPicPr>
                <p:cNvPr id="656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56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56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57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57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57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621" name="Group"/>
          <p:cNvGrpSpPr/>
          <p:nvPr/>
        </p:nvGrpSpPr>
        <p:grpSpPr>
          <a:xfrm>
            <a:off x="11578348" y="171451"/>
            <a:ext cx="1270001" cy="9410698"/>
            <a:chOff x="0" y="0"/>
            <a:chExt cx="1270000" cy="9410696"/>
          </a:xfrm>
        </p:grpSpPr>
        <p:grpSp>
          <p:nvGrpSpPr>
            <p:cNvPr id="6580" name="Group"/>
            <p:cNvGrpSpPr/>
            <p:nvPr/>
          </p:nvGrpSpPr>
          <p:grpSpPr>
            <a:xfrm flipH="1">
              <a:off x="0" y="0"/>
              <a:ext cx="1270000" cy="1270000"/>
              <a:chOff x="0" y="0"/>
              <a:chExt cx="1270000" cy="1270000"/>
            </a:xfrm>
          </p:grpSpPr>
          <p:sp>
            <p:nvSpPr>
              <p:cNvPr id="65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79" name="Group"/>
              <p:cNvGrpSpPr/>
              <p:nvPr/>
            </p:nvGrpSpPr>
            <p:grpSpPr>
              <a:xfrm>
                <a:off x="46001" y="46001"/>
                <a:ext cx="1177998" cy="1177998"/>
                <a:chOff x="0" y="0"/>
                <a:chExt cx="1177997" cy="1177997"/>
              </a:xfrm>
            </p:grpSpPr>
            <p:pic>
              <p:nvPicPr>
                <p:cNvPr id="657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57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583" name="Group"/>
            <p:cNvGrpSpPr/>
            <p:nvPr/>
          </p:nvGrpSpPr>
          <p:grpSpPr>
            <a:xfrm flipH="1">
              <a:off x="0" y="6776780"/>
              <a:ext cx="1270000" cy="1270001"/>
              <a:chOff x="0" y="0"/>
              <a:chExt cx="1270000" cy="1270000"/>
            </a:xfrm>
          </p:grpSpPr>
          <p:sp>
            <p:nvSpPr>
              <p:cNvPr id="65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58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586" name="Group"/>
            <p:cNvGrpSpPr/>
            <p:nvPr/>
          </p:nvGrpSpPr>
          <p:grpSpPr>
            <a:xfrm flipH="1">
              <a:off x="0" y="8140696"/>
              <a:ext cx="1270000" cy="1270001"/>
              <a:chOff x="0" y="0"/>
              <a:chExt cx="1270000" cy="1270000"/>
            </a:xfrm>
          </p:grpSpPr>
          <p:sp>
            <p:nvSpPr>
              <p:cNvPr id="65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58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596" name="Group"/>
            <p:cNvGrpSpPr/>
            <p:nvPr/>
          </p:nvGrpSpPr>
          <p:grpSpPr>
            <a:xfrm flipH="1">
              <a:off x="0" y="1356782"/>
              <a:ext cx="1270000" cy="1270001"/>
              <a:chOff x="0" y="0"/>
              <a:chExt cx="1270000" cy="1270000"/>
            </a:xfrm>
          </p:grpSpPr>
          <p:sp>
            <p:nvSpPr>
              <p:cNvPr id="65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95" name="Group"/>
              <p:cNvGrpSpPr/>
              <p:nvPr/>
            </p:nvGrpSpPr>
            <p:grpSpPr>
              <a:xfrm flipH="1">
                <a:off x="47625" y="56900"/>
                <a:ext cx="1174751" cy="1156200"/>
                <a:chOff x="0" y="0"/>
                <a:chExt cx="1174749" cy="1156199"/>
              </a:xfrm>
            </p:grpSpPr>
            <p:pic>
              <p:nvPicPr>
                <p:cNvPr id="658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58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59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59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59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59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59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604" name="Group"/>
            <p:cNvGrpSpPr/>
            <p:nvPr/>
          </p:nvGrpSpPr>
          <p:grpSpPr>
            <a:xfrm flipH="1">
              <a:off x="0" y="4057648"/>
              <a:ext cx="1270000" cy="1270001"/>
              <a:chOff x="0" y="0"/>
              <a:chExt cx="1270000" cy="1270000"/>
            </a:xfrm>
          </p:grpSpPr>
          <p:sp>
            <p:nvSpPr>
              <p:cNvPr id="65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03" name="Group"/>
              <p:cNvGrpSpPr/>
              <p:nvPr/>
            </p:nvGrpSpPr>
            <p:grpSpPr>
              <a:xfrm>
                <a:off x="47624" y="74251"/>
                <a:ext cx="1174751" cy="1129000"/>
                <a:chOff x="0" y="0"/>
                <a:chExt cx="1174749" cy="1128998"/>
              </a:xfrm>
            </p:grpSpPr>
            <p:pic>
              <p:nvPicPr>
                <p:cNvPr id="659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59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60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60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60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611" name="Group"/>
            <p:cNvGrpSpPr/>
            <p:nvPr/>
          </p:nvGrpSpPr>
          <p:grpSpPr>
            <a:xfrm flipH="1">
              <a:off x="0" y="5414431"/>
              <a:ext cx="1270000" cy="1270001"/>
              <a:chOff x="0" y="0"/>
              <a:chExt cx="1270000" cy="1270000"/>
            </a:xfrm>
          </p:grpSpPr>
          <p:sp>
            <p:nvSpPr>
              <p:cNvPr id="66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10" name="Group"/>
              <p:cNvGrpSpPr/>
              <p:nvPr/>
            </p:nvGrpSpPr>
            <p:grpSpPr>
              <a:xfrm>
                <a:off x="47625" y="45767"/>
                <a:ext cx="1174751" cy="1178466"/>
                <a:chOff x="0" y="0"/>
                <a:chExt cx="1174750" cy="1178465"/>
              </a:xfrm>
            </p:grpSpPr>
            <p:pic>
              <p:nvPicPr>
                <p:cNvPr id="660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60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60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60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620" name="Group"/>
            <p:cNvGrpSpPr/>
            <p:nvPr/>
          </p:nvGrpSpPr>
          <p:grpSpPr>
            <a:xfrm flipH="1">
              <a:off x="0" y="2713565"/>
              <a:ext cx="1270000" cy="1270001"/>
              <a:chOff x="0" y="0"/>
              <a:chExt cx="1270000" cy="1270000"/>
            </a:xfrm>
          </p:grpSpPr>
          <p:sp>
            <p:nvSpPr>
              <p:cNvPr id="66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19" name="Group"/>
              <p:cNvGrpSpPr/>
              <p:nvPr/>
            </p:nvGrpSpPr>
            <p:grpSpPr>
              <a:xfrm>
                <a:off x="63500" y="30985"/>
                <a:ext cx="1111251" cy="1217225"/>
                <a:chOff x="0" y="0"/>
                <a:chExt cx="1111250" cy="1217223"/>
              </a:xfrm>
            </p:grpSpPr>
            <p:pic>
              <p:nvPicPr>
                <p:cNvPr id="661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61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61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61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61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61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633" name="Group"/>
          <p:cNvGrpSpPr/>
          <p:nvPr/>
        </p:nvGrpSpPr>
        <p:grpSpPr>
          <a:xfrm flipH="1">
            <a:off x="9417942" y="4640797"/>
            <a:ext cx="2066243" cy="2096156"/>
            <a:chOff x="0" y="0"/>
            <a:chExt cx="2066241" cy="2096154"/>
          </a:xfrm>
        </p:grpSpPr>
        <p:pic>
          <p:nvPicPr>
            <p:cNvPr id="6622" name="Image" descr="Image"/>
            <p:cNvPicPr>
              <a:picLocks noChangeAspect="1"/>
            </p:cNvPicPr>
            <p:nvPr/>
          </p:nvPicPr>
          <p:blipFill>
            <a:blip r:embed="rId8">
              <a:extLst/>
            </a:blip>
            <a:stretch>
              <a:fillRect/>
            </a:stretch>
          </p:blipFill>
          <p:spPr>
            <a:xfrm>
              <a:off x="66728" y="0"/>
              <a:ext cx="414260" cy="472005"/>
            </a:xfrm>
            <a:prstGeom prst="rect">
              <a:avLst/>
            </a:prstGeom>
            <a:ln w="12700" cap="flat">
              <a:noFill/>
              <a:miter lim="400000"/>
            </a:ln>
            <a:effectLst/>
          </p:spPr>
        </p:pic>
        <p:grpSp>
          <p:nvGrpSpPr>
            <p:cNvPr id="6632" name="Group"/>
            <p:cNvGrpSpPr/>
            <p:nvPr/>
          </p:nvGrpSpPr>
          <p:grpSpPr>
            <a:xfrm>
              <a:off x="0" y="1054259"/>
              <a:ext cx="2066242" cy="1041896"/>
              <a:chOff x="0" y="0"/>
              <a:chExt cx="2066241" cy="1041894"/>
            </a:xfrm>
          </p:grpSpPr>
          <p:pic>
            <p:nvPicPr>
              <p:cNvPr id="6623" name="Image" descr="Image"/>
              <p:cNvPicPr>
                <a:picLocks noChangeAspect="1"/>
              </p:cNvPicPr>
              <p:nvPr/>
            </p:nvPicPr>
            <p:blipFill>
              <a:blip r:embed="rId9">
                <a:extLst/>
              </a:blip>
              <a:stretch>
                <a:fillRect/>
              </a:stretch>
            </p:blipFill>
            <p:spPr>
              <a:xfrm>
                <a:off x="1256747" y="528030"/>
                <a:ext cx="399673" cy="513865"/>
              </a:xfrm>
              <a:prstGeom prst="rect">
                <a:avLst/>
              </a:prstGeom>
              <a:ln w="12700" cap="flat">
                <a:noFill/>
                <a:miter lim="400000"/>
              </a:ln>
              <a:effectLst/>
            </p:spPr>
          </p:pic>
          <p:pic>
            <p:nvPicPr>
              <p:cNvPr id="6624" name="Image" descr="Image"/>
              <p:cNvPicPr>
                <a:picLocks noChangeAspect="1"/>
              </p:cNvPicPr>
              <p:nvPr/>
            </p:nvPicPr>
            <p:blipFill>
              <a:blip r:embed="rId10">
                <a:extLst/>
              </a:blip>
              <a:stretch>
                <a:fillRect/>
              </a:stretch>
            </p:blipFill>
            <p:spPr>
              <a:xfrm>
                <a:off x="1252378" y="39994"/>
                <a:ext cx="312746" cy="458693"/>
              </a:xfrm>
              <a:prstGeom prst="rect">
                <a:avLst/>
              </a:prstGeom>
              <a:ln w="12700" cap="flat">
                <a:noFill/>
                <a:miter lim="400000"/>
              </a:ln>
              <a:effectLst/>
            </p:spPr>
          </p:pic>
          <p:pic>
            <p:nvPicPr>
              <p:cNvPr id="6625" name="Image" descr="Image"/>
              <p:cNvPicPr>
                <a:picLocks noChangeAspect="1"/>
              </p:cNvPicPr>
              <p:nvPr/>
            </p:nvPicPr>
            <p:blipFill>
              <a:blip r:embed="rId11">
                <a:extLst/>
              </a:blip>
              <a:stretch>
                <a:fillRect/>
              </a:stretch>
            </p:blipFill>
            <p:spPr>
              <a:xfrm>
                <a:off x="822483" y="548960"/>
                <a:ext cx="458363" cy="472005"/>
              </a:xfrm>
              <a:prstGeom prst="rect">
                <a:avLst/>
              </a:prstGeom>
              <a:ln w="12700" cap="flat">
                <a:noFill/>
                <a:miter lim="400000"/>
              </a:ln>
              <a:effectLst/>
            </p:spPr>
          </p:pic>
          <p:pic>
            <p:nvPicPr>
              <p:cNvPr id="6626" name="Image" descr="Image"/>
              <p:cNvPicPr>
                <a:picLocks noChangeAspect="1"/>
              </p:cNvPicPr>
              <p:nvPr/>
            </p:nvPicPr>
            <p:blipFill>
              <a:blip r:embed="rId12">
                <a:extLst/>
              </a:blip>
              <a:stretch>
                <a:fillRect/>
              </a:stretch>
            </p:blipFill>
            <p:spPr>
              <a:xfrm>
                <a:off x="1749066" y="306995"/>
                <a:ext cx="317176" cy="436116"/>
              </a:xfrm>
              <a:prstGeom prst="rect">
                <a:avLst/>
              </a:prstGeom>
              <a:ln w="12700" cap="flat">
                <a:noFill/>
                <a:miter lim="400000"/>
              </a:ln>
              <a:effectLst/>
            </p:spPr>
          </p:pic>
          <p:pic>
            <p:nvPicPr>
              <p:cNvPr id="6627" name="Image" descr="Image"/>
              <p:cNvPicPr>
                <a:picLocks noChangeAspect="1"/>
              </p:cNvPicPr>
              <p:nvPr/>
            </p:nvPicPr>
            <p:blipFill>
              <a:blip r:embed="rId13">
                <a:extLst/>
              </a:blip>
              <a:stretch>
                <a:fillRect/>
              </a:stretch>
            </p:blipFill>
            <p:spPr>
              <a:xfrm>
                <a:off x="0" y="35586"/>
                <a:ext cx="406317" cy="467510"/>
              </a:xfrm>
              <a:prstGeom prst="rect">
                <a:avLst/>
              </a:prstGeom>
              <a:ln w="12700" cap="flat">
                <a:noFill/>
                <a:miter lim="400000"/>
              </a:ln>
              <a:effectLst/>
            </p:spPr>
          </p:pic>
          <p:pic>
            <p:nvPicPr>
              <p:cNvPr id="6628" name="Image" descr="Image"/>
              <p:cNvPicPr>
                <a:picLocks noChangeAspect="1"/>
              </p:cNvPicPr>
              <p:nvPr/>
            </p:nvPicPr>
            <p:blipFill>
              <a:blip r:embed="rId14">
                <a:extLst/>
              </a:blip>
              <a:stretch>
                <a:fillRect/>
              </a:stretch>
            </p:blipFill>
            <p:spPr>
              <a:xfrm>
                <a:off x="52053" y="569098"/>
                <a:ext cx="302210" cy="431729"/>
              </a:xfrm>
              <a:prstGeom prst="rect">
                <a:avLst/>
              </a:prstGeom>
              <a:ln w="12700" cap="flat">
                <a:noFill/>
                <a:miter lim="400000"/>
              </a:ln>
              <a:effectLst/>
            </p:spPr>
          </p:pic>
          <p:pic>
            <p:nvPicPr>
              <p:cNvPr id="6629" name="Image" descr="Image"/>
              <p:cNvPicPr>
                <a:picLocks noChangeAspect="1"/>
              </p:cNvPicPr>
              <p:nvPr/>
            </p:nvPicPr>
            <p:blipFill>
              <a:blip r:embed="rId15">
                <a:extLst/>
              </a:blip>
              <a:stretch>
                <a:fillRect/>
              </a:stretch>
            </p:blipFill>
            <p:spPr>
              <a:xfrm>
                <a:off x="456968" y="555406"/>
                <a:ext cx="347438" cy="459114"/>
              </a:xfrm>
              <a:prstGeom prst="rect">
                <a:avLst/>
              </a:prstGeom>
              <a:ln w="12700" cap="flat">
                <a:noFill/>
                <a:miter lim="400000"/>
              </a:ln>
              <a:effectLst/>
            </p:spPr>
          </p:pic>
          <p:pic>
            <p:nvPicPr>
              <p:cNvPr id="6630" name="Image" descr="Image"/>
              <p:cNvPicPr>
                <a:picLocks noChangeAspect="1"/>
              </p:cNvPicPr>
              <p:nvPr/>
            </p:nvPicPr>
            <p:blipFill>
              <a:blip r:embed="rId16">
                <a:extLst/>
              </a:blip>
              <a:stretch>
                <a:fillRect/>
              </a:stretch>
            </p:blipFill>
            <p:spPr>
              <a:xfrm>
                <a:off x="456968" y="44088"/>
                <a:ext cx="320630" cy="450505"/>
              </a:xfrm>
              <a:prstGeom prst="rect">
                <a:avLst/>
              </a:prstGeom>
              <a:ln w="12700" cap="flat">
                <a:noFill/>
                <a:miter lim="400000"/>
              </a:ln>
              <a:effectLst/>
            </p:spPr>
          </p:pic>
          <p:pic>
            <p:nvPicPr>
              <p:cNvPr id="6631" name="Image" descr="Image"/>
              <p:cNvPicPr>
                <a:picLocks noChangeAspect="1"/>
              </p:cNvPicPr>
              <p:nvPr/>
            </p:nvPicPr>
            <p:blipFill>
              <a:blip r:embed="rId17">
                <a:extLst/>
              </a:blip>
              <a:stretch>
                <a:fillRect/>
              </a:stretch>
            </p:blipFill>
            <p:spPr>
              <a:xfrm>
                <a:off x="825024" y="0"/>
                <a:ext cx="453282" cy="538682"/>
              </a:xfrm>
              <a:prstGeom prst="rect">
                <a:avLst/>
              </a:prstGeom>
              <a:ln w="12700" cap="flat">
                <a:noFill/>
                <a:miter lim="400000"/>
              </a:ln>
              <a:effectLst/>
            </p:spPr>
          </p:pic>
        </p:grpSp>
      </p:grpSp>
      <p:grpSp>
        <p:nvGrpSpPr>
          <p:cNvPr id="6644" name="Group"/>
          <p:cNvGrpSpPr/>
          <p:nvPr/>
        </p:nvGrpSpPr>
        <p:grpSpPr>
          <a:xfrm flipH="1">
            <a:off x="1427669" y="489318"/>
            <a:ext cx="1509945" cy="8739499"/>
            <a:chOff x="0" y="0"/>
            <a:chExt cx="1509944" cy="8739497"/>
          </a:xfrm>
        </p:grpSpPr>
        <p:pic>
          <p:nvPicPr>
            <p:cNvPr id="6634" name="Image" descr="Image"/>
            <p:cNvPicPr>
              <a:picLocks noChangeAspect="1"/>
            </p:cNvPicPr>
            <p:nvPr/>
          </p:nvPicPr>
          <p:blipFill>
            <a:blip r:embed="rId18">
              <a:extLst/>
            </a:blip>
            <a:stretch>
              <a:fillRect/>
            </a:stretch>
          </p:blipFill>
          <p:spPr>
            <a:xfrm>
              <a:off x="1152896" y="2667850"/>
              <a:ext cx="357049" cy="558203"/>
            </a:xfrm>
            <a:prstGeom prst="rect">
              <a:avLst/>
            </a:prstGeom>
            <a:ln w="12700" cap="flat">
              <a:noFill/>
              <a:miter lim="400000"/>
            </a:ln>
            <a:effectLst/>
          </p:spPr>
        </p:pic>
        <p:pic>
          <p:nvPicPr>
            <p:cNvPr id="6635" name="Image" descr="Image"/>
            <p:cNvPicPr>
              <a:picLocks noChangeAspect="1"/>
            </p:cNvPicPr>
            <p:nvPr/>
          </p:nvPicPr>
          <p:blipFill>
            <a:blip r:embed="rId19">
              <a:extLst/>
            </a:blip>
            <a:stretch>
              <a:fillRect/>
            </a:stretch>
          </p:blipFill>
          <p:spPr>
            <a:xfrm>
              <a:off x="1124377" y="4118140"/>
              <a:ext cx="373681" cy="538683"/>
            </a:xfrm>
            <a:prstGeom prst="rect">
              <a:avLst/>
            </a:prstGeom>
            <a:ln w="12700" cap="flat">
              <a:noFill/>
              <a:miter lim="400000"/>
            </a:ln>
            <a:effectLst/>
          </p:spPr>
        </p:pic>
        <p:pic>
          <p:nvPicPr>
            <p:cNvPr id="6636" name="Image" descr="Image"/>
            <p:cNvPicPr>
              <a:picLocks noChangeAspect="1"/>
            </p:cNvPicPr>
            <p:nvPr/>
          </p:nvPicPr>
          <p:blipFill>
            <a:blip r:embed="rId20">
              <a:extLst/>
            </a:blip>
            <a:stretch>
              <a:fillRect/>
            </a:stretch>
          </p:blipFill>
          <p:spPr>
            <a:xfrm>
              <a:off x="532727" y="5282501"/>
              <a:ext cx="429772" cy="593669"/>
            </a:xfrm>
            <a:prstGeom prst="rect">
              <a:avLst/>
            </a:prstGeom>
            <a:ln w="12700" cap="flat">
              <a:noFill/>
              <a:miter lim="400000"/>
            </a:ln>
            <a:effectLst/>
          </p:spPr>
        </p:pic>
        <p:pic>
          <p:nvPicPr>
            <p:cNvPr id="6637" name="Image" descr="Image"/>
            <p:cNvPicPr>
              <a:picLocks noChangeAspect="1"/>
            </p:cNvPicPr>
            <p:nvPr/>
          </p:nvPicPr>
          <p:blipFill>
            <a:blip r:embed="rId21">
              <a:extLst/>
            </a:blip>
            <a:stretch>
              <a:fillRect/>
            </a:stretch>
          </p:blipFill>
          <p:spPr>
            <a:xfrm>
              <a:off x="1089370" y="1461031"/>
              <a:ext cx="387867" cy="551963"/>
            </a:xfrm>
            <a:prstGeom prst="rect">
              <a:avLst/>
            </a:prstGeom>
            <a:ln w="12700" cap="flat">
              <a:noFill/>
              <a:miter lim="400000"/>
            </a:ln>
            <a:effectLst/>
          </p:spPr>
        </p:pic>
        <p:pic>
          <p:nvPicPr>
            <p:cNvPr id="6638" name="Image" descr="Image"/>
            <p:cNvPicPr>
              <a:picLocks noChangeAspect="1"/>
            </p:cNvPicPr>
            <p:nvPr/>
          </p:nvPicPr>
          <p:blipFill>
            <a:blip r:embed="rId22">
              <a:extLst/>
            </a:blip>
            <a:stretch>
              <a:fillRect/>
            </a:stretch>
          </p:blipFill>
          <p:spPr>
            <a:xfrm>
              <a:off x="0" y="5290475"/>
              <a:ext cx="367817" cy="567051"/>
            </a:xfrm>
            <a:prstGeom prst="rect">
              <a:avLst/>
            </a:prstGeom>
            <a:ln w="12700" cap="flat">
              <a:noFill/>
              <a:miter lim="400000"/>
            </a:ln>
            <a:effectLst/>
          </p:spPr>
        </p:pic>
        <p:pic>
          <p:nvPicPr>
            <p:cNvPr id="6639" name="Image" descr="Image"/>
            <p:cNvPicPr>
              <a:picLocks noChangeAspect="1"/>
            </p:cNvPicPr>
            <p:nvPr/>
          </p:nvPicPr>
          <p:blipFill>
            <a:blip r:embed="rId23">
              <a:extLst/>
            </a:blip>
            <a:stretch>
              <a:fillRect/>
            </a:stretch>
          </p:blipFill>
          <p:spPr>
            <a:xfrm>
              <a:off x="1098814" y="6744279"/>
              <a:ext cx="368979" cy="526604"/>
            </a:xfrm>
            <a:prstGeom prst="rect">
              <a:avLst/>
            </a:prstGeom>
            <a:ln w="12700" cap="flat">
              <a:noFill/>
              <a:miter lim="400000"/>
            </a:ln>
            <a:effectLst/>
          </p:spPr>
        </p:pic>
        <p:pic>
          <p:nvPicPr>
            <p:cNvPr id="6640" name="Image" descr="Image"/>
            <p:cNvPicPr>
              <a:picLocks noChangeAspect="1"/>
            </p:cNvPicPr>
            <p:nvPr/>
          </p:nvPicPr>
          <p:blipFill>
            <a:blip r:embed="rId24">
              <a:extLst/>
            </a:blip>
            <a:stretch>
              <a:fillRect/>
            </a:stretch>
          </p:blipFill>
          <p:spPr>
            <a:xfrm>
              <a:off x="1059005" y="8181295"/>
              <a:ext cx="417395" cy="558203"/>
            </a:xfrm>
            <a:prstGeom prst="rect">
              <a:avLst/>
            </a:prstGeom>
            <a:ln w="12700" cap="flat">
              <a:noFill/>
              <a:miter lim="400000"/>
            </a:ln>
            <a:effectLst/>
          </p:spPr>
        </p:pic>
        <p:pic>
          <p:nvPicPr>
            <p:cNvPr id="6641" name="Image" descr="Image"/>
            <p:cNvPicPr>
              <a:picLocks noChangeAspect="1"/>
            </p:cNvPicPr>
            <p:nvPr/>
          </p:nvPicPr>
          <p:blipFill>
            <a:blip r:embed="rId25">
              <a:extLst/>
            </a:blip>
            <a:stretch>
              <a:fillRect/>
            </a:stretch>
          </p:blipFill>
          <p:spPr>
            <a:xfrm>
              <a:off x="1127409" y="5300235"/>
              <a:ext cx="311789" cy="558202"/>
            </a:xfrm>
            <a:prstGeom prst="rect">
              <a:avLst/>
            </a:prstGeom>
            <a:ln w="12700" cap="flat">
              <a:noFill/>
              <a:miter lim="400000"/>
            </a:ln>
            <a:effectLst/>
          </p:spPr>
        </p:pic>
        <p:pic>
          <p:nvPicPr>
            <p:cNvPr id="6642" name="Image" descr="Image"/>
            <p:cNvPicPr>
              <a:picLocks noChangeAspect="1"/>
            </p:cNvPicPr>
            <p:nvPr/>
          </p:nvPicPr>
          <p:blipFill>
            <a:blip r:embed="rId26">
              <a:extLst/>
            </a:blip>
            <a:stretch>
              <a:fillRect/>
            </a:stretch>
          </p:blipFill>
          <p:spPr>
            <a:xfrm>
              <a:off x="1037346" y="0"/>
              <a:ext cx="460712" cy="593668"/>
            </a:xfrm>
            <a:prstGeom prst="rect">
              <a:avLst/>
            </a:prstGeom>
            <a:ln w="12700" cap="flat">
              <a:noFill/>
              <a:miter lim="400000"/>
            </a:ln>
            <a:effectLst/>
          </p:spPr>
        </p:pic>
        <p:pic>
          <p:nvPicPr>
            <p:cNvPr id="6643" name="Image" descr="Image"/>
            <p:cNvPicPr>
              <a:picLocks noChangeAspect="1"/>
            </p:cNvPicPr>
            <p:nvPr/>
          </p:nvPicPr>
          <p:blipFill>
            <a:blip r:embed="rId27">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4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64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65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696" name="Group"/>
          <p:cNvGrpSpPr/>
          <p:nvPr/>
        </p:nvGrpSpPr>
        <p:grpSpPr>
          <a:xfrm>
            <a:off x="143751" y="171451"/>
            <a:ext cx="1270001" cy="9410697"/>
            <a:chOff x="0" y="0"/>
            <a:chExt cx="1270000" cy="9410696"/>
          </a:xfrm>
        </p:grpSpPr>
        <p:grpSp>
          <p:nvGrpSpPr>
            <p:cNvPr id="6655" name="Group"/>
            <p:cNvGrpSpPr/>
            <p:nvPr/>
          </p:nvGrpSpPr>
          <p:grpSpPr>
            <a:xfrm flipH="1">
              <a:off x="0" y="0"/>
              <a:ext cx="1270000" cy="1270000"/>
              <a:chOff x="0" y="0"/>
              <a:chExt cx="1270000" cy="1270000"/>
            </a:xfrm>
          </p:grpSpPr>
          <p:sp>
            <p:nvSpPr>
              <p:cNvPr id="66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54" name="Group"/>
              <p:cNvGrpSpPr/>
              <p:nvPr/>
            </p:nvGrpSpPr>
            <p:grpSpPr>
              <a:xfrm>
                <a:off x="46001" y="46001"/>
                <a:ext cx="1177998" cy="1177998"/>
                <a:chOff x="0" y="0"/>
                <a:chExt cx="1177997" cy="1177997"/>
              </a:xfrm>
            </p:grpSpPr>
            <p:pic>
              <p:nvPicPr>
                <p:cNvPr id="665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65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658" name="Group"/>
            <p:cNvGrpSpPr/>
            <p:nvPr/>
          </p:nvGrpSpPr>
          <p:grpSpPr>
            <a:xfrm flipH="1">
              <a:off x="0" y="6776780"/>
              <a:ext cx="1270000" cy="1270001"/>
              <a:chOff x="0" y="0"/>
              <a:chExt cx="1270000" cy="1270000"/>
            </a:xfrm>
          </p:grpSpPr>
          <p:sp>
            <p:nvSpPr>
              <p:cNvPr id="66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65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661" name="Group"/>
            <p:cNvGrpSpPr/>
            <p:nvPr/>
          </p:nvGrpSpPr>
          <p:grpSpPr>
            <a:xfrm flipH="1">
              <a:off x="0" y="8140696"/>
              <a:ext cx="1270000" cy="1270001"/>
              <a:chOff x="0" y="0"/>
              <a:chExt cx="1270000" cy="1270000"/>
            </a:xfrm>
          </p:grpSpPr>
          <p:sp>
            <p:nvSpPr>
              <p:cNvPr id="66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66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671" name="Group"/>
            <p:cNvGrpSpPr/>
            <p:nvPr/>
          </p:nvGrpSpPr>
          <p:grpSpPr>
            <a:xfrm flipH="1">
              <a:off x="0" y="1356782"/>
              <a:ext cx="1270000" cy="1270001"/>
              <a:chOff x="0" y="0"/>
              <a:chExt cx="1270000" cy="1270000"/>
            </a:xfrm>
          </p:grpSpPr>
          <p:sp>
            <p:nvSpPr>
              <p:cNvPr id="66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70" name="Group"/>
              <p:cNvGrpSpPr/>
              <p:nvPr/>
            </p:nvGrpSpPr>
            <p:grpSpPr>
              <a:xfrm flipH="1">
                <a:off x="47625" y="56900"/>
                <a:ext cx="1174751" cy="1156200"/>
                <a:chOff x="0" y="0"/>
                <a:chExt cx="1174749" cy="1156199"/>
              </a:xfrm>
            </p:grpSpPr>
            <p:pic>
              <p:nvPicPr>
                <p:cNvPr id="666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66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66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66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66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66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66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679" name="Group"/>
            <p:cNvGrpSpPr/>
            <p:nvPr/>
          </p:nvGrpSpPr>
          <p:grpSpPr>
            <a:xfrm flipH="1">
              <a:off x="0" y="4057648"/>
              <a:ext cx="1270000" cy="1270001"/>
              <a:chOff x="0" y="0"/>
              <a:chExt cx="1270000" cy="1270000"/>
            </a:xfrm>
          </p:grpSpPr>
          <p:sp>
            <p:nvSpPr>
              <p:cNvPr id="66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78" name="Group"/>
              <p:cNvGrpSpPr/>
              <p:nvPr/>
            </p:nvGrpSpPr>
            <p:grpSpPr>
              <a:xfrm>
                <a:off x="47624" y="74251"/>
                <a:ext cx="1174751" cy="1129000"/>
                <a:chOff x="0" y="0"/>
                <a:chExt cx="1174749" cy="1128998"/>
              </a:xfrm>
            </p:grpSpPr>
            <p:pic>
              <p:nvPicPr>
                <p:cNvPr id="667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67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67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67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67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686" name="Group"/>
            <p:cNvGrpSpPr/>
            <p:nvPr/>
          </p:nvGrpSpPr>
          <p:grpSpPr>
            <a:xfrm flipH="1">
              <a:off x="0" y="5414431"/>
              <a:ext cx="1270000" cy="1270001"/>
              <a:chOff x="0" y="0"/>
              <a:chExt cx="1270000" cy="1270000"/>
            </a:xfrm>
          </p:grpSpPr>
          <p:sp>
            <p:nvSpPr>
              <p:cNvPr id="66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85" name="Group"/>
              <p:cNvGrpSpPr/>
              <p:nvPr/>
            </p:nvGrpSpPr>
            <p:grpSpPr>
              <a:xfrm>
                <a:off x="47625" y="45767"/>
                <a:ext cx="1174751" cy="1178466"/>
                <a:chOff x="0" y="0"/>
                <a:chExt cx="1174750" cy="1178465"/>
              </a:xfrm>
            </p:grpSpPr>
            <p:pic>
              <p:nvPicPr>
                <p:cNvPr id="668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68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68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68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695" name="Group"/>
            <p:cNvGrpSpPr/>
            <p:nvPr/>
          </p:nvGrpSpPr>
          <p:grpSpPr>
            <a:xfrm flipH="1">
              <a:off x="0" y="2713565"/>
              <a:ext cx="1270000" cy="1270001"/>
              <a:chOff x="0" y="0"/>
              <a:chExt cx="1270000" cy="1270000"/>
            </a:xfrm>
          </p:grpSpPr>
          <p:sp>
            <p:nvSpPr>
              <p:cNvPr id="66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94" name="Group"/>
              <p:cNvGrpSpPr/>
              <p:nvPr/>
            </p:nvGrpSpPr>
            <p:grpSpPr>
              <a:xfrm>
                <a:off x="63500" y="30985"/>
                <a:ext cx="1111251" cy="1217225"/>
                <a:chOff x="0" y="0"/>
                <a:chExt cx="1111250" cy="1217223"/>
              </a:xfrm>
            </p:grpSpPr>
            <p:pic>
              <p:nvPicPr>
                <p:cNvPr id="668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68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69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69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69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69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742" name="Group"/>
          <p:cNvGrpSpPr/>
          <p:nvPr/>
        </p:nvGrpSpPr>
        <p:grpSpPr>
          <a:xfrm>
            <a:off x="11578348" y="171451"/>
            <a:ext cx="1270001" cy="9410698"/>
            <a:chOff x="0" y="0"/>
            <a:chExt cx="1270000" cy="9410696"/>
          </a:xfrm>
        </p:grpSpPr>
        <p:grpSp>
          <p:nvGrpSpPr>
            <p:cNvPr id="6701" name="Group"/>
            <p:cNvGrpSpPr/>
            <p:nvPr/>
          </p:nvGrpSpPr>
          <p:grpSpPr>
            <a:xfrm flipH="1">
              <a:off x="0" y="0"/>
              <a:ext cx="1270000" cy="1270000"/>
              <a:chOff x="0" y="0"/>
              <a:chExt cx="1270000" cy="1270000"/>
            </a:xfrm>
          </p:grpSpPr>
          <p:sp>
            <p:nvSpPr>
              <p:cNvPr id="66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700" name="Group"/>
              <p:cNvGrpSpPr/>
              <p:nvPr/>
            </p:nvGrpSpPr>
            <p:grpSpPr>
              <a:xfrm>
                <a:off x="46001" y="46001"/>
                <a:ext cx="1177998" cy="1177998"/>
                <a:chOff x="0" y="0"/>
                <a:chExt cx="1177997" cy="1177997"/>
              </a:xfrm>
            </p:grpSpPr>
            <p:pic>
              <p:nvPicPr>
                <p:cNvPr id="669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69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704" name="Group"/>
            <p:cNvGrpSpPr/>
            <p:nvPr/>
          </p:nvGrpSpPr>
          <p:grpSpPr>
            <a:xfrm flipH="1">
              <a:off x="0" y="6776780"/>
              <a:ext cx="1270000" cy="1270001"/>
              <a:chOff x="0" y="0"/>
              <a:chExt cx="1270000" cy="1270000"/>
            </a:xfrm>
          </p:grpSpPr>
          <p:sp>
            <p:nvSpPr>
              <p:cNvPr id="67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70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707" name="Group"/>
            <p:cNvGrpSpPr/>
            <p:nvPr/>
          </p:nvGrpSpPr>
          <p:grpSpPr>
            <a:xfrm flipH="1">
              <a:off x="0" y="8140696"/>
              <a:ext cx="1270000" cy="1270001"/>
              <a:chOff x="0" y="0"/>
              <a:chExt cx="1270000" cy="1270000"/>
            </a:xfrm>
          </p:grpSpPr>
          <p:sp>
            <p:nvSpPr>
              <p:cNvPr id="67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70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717" name="Group"/>
            <p:cNvGrpSpPr/>
            <p:nvPr/>
          </p:nvGrpSpPr>
          <p:grpSpPr>
            <a:xfrm flipH="1">
              <a:off x="0" y="1356782"/>
              <a:ext cx="1270000" cy="1270001"/>
              <a:chOff x="0" y="0"/>
              <a:chExt cx="1270000" cy="1270000"/>
            </a:xfrm>
          </p:grpSpPr>
          <p:sp>
            <p:nvSpPr>
              <p:cNvPr id="67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716" name="Group"/>
              <p:cNvGrpSpPr/>
              <p:nvPr/>
            </p:nvGrpSpPr>
            <p:grpSpPr>
              <a:xfrm flipH="1">
                <a:off x="47625" y="56900"/>
                <a:ext cx="1174751" cy="1156200"/>
                <a:chOff x="0" y="0"/>
                <a:chExt cx="1174749" cy="1156199"/>
              </a:xfrm>
            </p:grpSpPr>
            <p:pic>
              <p:nvPicPr>
                <p:cNvPr id="670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71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71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71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71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71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71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725" name="Group"/>
            <p:cNvGrpSpPr/>
            <p:nvPr/>
          </p:nvGrpSpPr>
          <p:grpSpPr>
            <a:xfrm flipH="1">
              <a:off x="0" y="4057648"/>
              <a:ext cx="1270000" cy="1270001"/>
              <a:chOff x="0" y="0"/>
              <a:chExt cx="1270000" cy="1270000"/>
            </a:xfrm>
          </p:grpSpPr>
          <p:sp>
            <p:nvSpPr>
              <p:cNvPr id="67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724" name="Group"/>
              <p:cNvGrpSpPr/>
              <p:nvPr/>
            </p:nvGrpSpPr>
            <p:grpSpPr>
              <a:xfrm>
                <a:off x="47624" y="74251"/>
                <a:ext cx="1174751" cy="1129000"/>
                <a:chOff x="0" y="0"/>
                <a:chExt cx="1174749" cy="1128998"/>
              </a:xfrm>
            </p:grpSpPr>
            <p:pic>
              <p:nvPicPr>
                <p:cNvPr id="671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72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72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72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72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732" name="Group"/>
            <p:cNvGrpSpPr/>
            <p:nvPr/>
          </p:nvGrpSpPr>
          <p:grpSpPr>
            <a:xfrm flipH="1">
              <a:off x="0" y="5414431"/>
              <a:ext cx="1270000" cy="1270001"/>
              <a:chOff x="0" y="0"/>
              <a:chExt cx="1270000" cy="1270000"/>
            </a:xfrm>
          </p:grpSpPr>
          <p:sp>
            <p:nvSpPr>
              <p:cNvPr id="67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731" name="Group"/>
              <p:cNvGrpSpPr/>
              <p:nvPr/>
            </p:nvGrpSpPr>
            <p:grpSpPr>
              <a:xfrm>
                <a:off x="47625" y="45767"/>
                <a:ext cx="1174751" cy="1178466"/>
                <a:chOff x="0" y="0"/>
                <a:chExt cx="1174750" cy="1178465"/>
              </a:xfrm>
            </p:grpSpPr>
            <p:pic>
              <p:nvPicPr>
                <p:cNvPr id="672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72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72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73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741" name="Group"/>
            <p:cNvGrpSpPr/>
            <p:nvPr/>
          </p:nvGrpSpPr>
          <p:grpSpPr>
            <a:xfrm flipH="1">
              <a:off x="0" y="2713565"/>
              <a:ext cx="1270000" cy="1270001"/>
              <a:chOff x="0" y="0"/>
              <a:chExt cx="1270000" cy="1270000"/>
            </a:xfrm>
          </p:grpSpPr>
          <p:sp>
            <p:nvSpPr>
              <p:cNvPr id="67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740" name="Group"/>
              <p:cNvGrpSpPr/>
              <p:nvPr/>
            </p:nvGrpSpPr>
            <p:grpSpPr>
              <a:xfrm>
                <a:off x="63500" y="30985"/>
                <a:ext cx="1111251" cy="1217225"/>
                <a:chOff x="0" y="0"/>
                <a:chExt cx="1111250" cy="1217223"/>
              </a:xfrm>
            </p:grpSpPr>
            <p:pic>
              <p:nvPicPr>
                <p:cNvPr id="673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73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73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73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73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73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750" name="Group"/>
          <p:cNvGrpSpPr/>
          <p:nvPr/>
        </p:nvGrpSpPr>
        <p:grpSpPr>
          <a:xfrm>
            <a:off x="3059098" y="8276496"/>
            <a:ext cx="6873904" cy="1268318"/>
            <a:chOff x="0" y="0"/>
            <a:chExt cx="6873902" cy="1268316"/>
          </a:xfrm>
        </p:grpSpPr>
        <p:pic>
          <p:nvPicPr>
            <p:cNvPr id="6743"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6744"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6745"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6746"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6747"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6748"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6749"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6774" name="Group"/>
          <p:cNvGrpSpPr/>
          <p:nvPr/>
        </p:nvGrpSpPr>
        <p:grpSpPr>
          <a:xfrm flipH="1">
            <a:off x="1427669" y="489318"/>
            <a:ext cx="10056516" cy="8739499"/>
            <a:chOff x="0" y="0"/>
            <a:chExt cx="10056514" cy="8739497"/>
          </a:xfrm>
        </p:grpSpPr>
        <p:grpSp>
          <p:nvGrpSpPr>
            <p:cNvPr id="6762" name="Group"/>
            <p:cNvGrpSpPr/>
            <p:nvPr/>
          </p:nvGrpSpPr>
          <p:grpSpPr>
            <a:xfrm>
              <a:off x="0" y="4151479"/>
              <a:ext cx="2066242" cy="2096155"/>
              <a:chOff x="0" y="0"/>
              <a:chExt cx="2066241" cy="2096154"/>
            </a:xfrm>
          </p:grpSpPr>
          <p:pic>
            <p:nvPicPr>
              <p:cNvPr id="6751" name="Image" descr="Image"/>
              <p:cNvPicPr>
                <a:picLocks noChangeAspect="1"/>
              </p:cNvPicPr>
              <p:nvPr/>
            </p:nvPicPr>
            <p:blipFill>
              <a:blip r:embed="rId15">
                <a:extLst/>
              </a:blip>
              <a:stretch>
                <a:fillRect/>
              </a:stretch>
            </p:blipFill>
            <p:spPr>
              <a:xfrm>
                <a:off x="66728" y="0"/>
                <a:ext cx="414260" cy="472005"/>
              </a:xfrm>
              <a:prstGeom prst="rect">
                <a:avLst/>
              </a:prstGeom>
              <a:ln w="12700" cap="flat">
                <a:noFill/>
                <a:miter lim="400000"/>
              </a:ln>
              <a:effectLst/>
            </p:spPr>
          </p:pic>
          <p:grpSp>
            <p:nvGrpSpPr>
              <p:cNvPr id="6761" name="Group"/>
              <p:cNvGrpSpPr/>
              <p:nvPr/>
            </p:nvGrpSpPr>
            <p:grpSpPr>
              <a:xfrm>
                <a:off x="0" y="1054259"/>
                <a:ext cx="2066242" cy="1041896"/>
                <a:chOff x="0" y="0"/>
                <a:chExt cx="2066241" cy="1041894"/>
              </a:xfrm>
            </p:grpSpPr>
            <p:pic>
              <p:nvPicPr>
                <p:cNvPr id="6752" name="Image" descr="Image"/>
                <p:cNvPicPr>
                  <a:picLocks noChangeAspect="1"/>
                </p:cNvPicPr>
                <p:nvPr/>
              </p:nvPicPr>
              <p:blipFill>
                <a:blip r:embed="rId16">
                  <a:extLst/>
                </a:blip>
                <a:stretch>
                  <a:fillRect/>
                </a:stretch>
              </p:blipFill>
              <p:spPr>
                <a:xfrm>
                  <a:off x="1256747" y="528030"/>
                  <a:ext cx="399673" cy="513865"/>
                </a:xfrm>
                <a:prstGeom prst="rect">
                  <a:avLst/>
                </a:prstGeom>
                <a:ln w="12700" cap="flat">
                  <a:noFill/>
                  <a:miter lim="400000"/>
                </a:ln>
                <a:effectLst/>
              </p:spPr>
            </p:pic>
            <p:pic>
              <p:nvPicPr>
                <p:cNvPr id="6753" name="Image" descr="Image"/>
                <p:cNvPicPr>
                  <a:picLocks noChangeAspect="1"/>
                </p:cNvPicPr>
                <p:nvPr/>
              </p:nvPicPr>
              <p:blipFill>
                <a:blip r:embed="rId17">
                  <a:extLst/>
                </a:blip>
                <a:stretch>
                  <a:fillRect/>
                </a:stretch>
              </p:blipFill>
              <p:spPr>
                <a:xfrm>
                  <a:off x="1252378" y="39994"/>
                  <a:ext cx="312746" cy="458693"/>
                </a:xfrm>
                <a:prstGeom prst="rect">
                  <a:avLst/>
                </a:prstGeom>
                <a:ln w="12700" cap="flat">
                  <a:noFill/>
                  <a:miter lim="400000"/>
                </a:ln>
                <a:effectLst/>
              </p:spPr>
            </p:pic>
            <p:pic>
              <p:nvPicPr>
                <p:cNvPr id="6754" name="Image" descr="Image"/>
                <p:cNvPicPr>
                  <a:picLocks noChangeAspect="1"/>
                </p:cNvPicPr>
                <p:nvPr/>
              </p:nvPicPr>
              <p:blipFill>
                <a:blip r:embed="rId18">
                  <a:extLst/>
                </a:blip>
                <a:stretch>
                  <a:fillRect/>
                </a:stretch>
              </p:blipFill>
              <p:spPr>
                <a:xfrm>
                  <a:off x="822483" y="548960"/>
                  <a:ext cx="458363" cy="472005"/>
                </a:xfrm>
                <a:prstGeom prst="rect">
                  <a:avLst/>
                </a:prstGeom>
                <a:ln w="12700" cap="flat">
                  <a:noFill/>
                  <a:miter lim="400000"/>
                </a:ln>
                <a:effectLst/>
              </p:spPr>
            </p:pic>
            <p:pic>
              <p:nvPicPr>
                <p:cNvPr id="6755" name="Image" descr="Image"/>
                <p:cNvPicPr>
                  <a:picLocks noChangeAspect="1"/>
                </p:cNvPicPr>
                <p:nvPr/>
              </p:nvPicPr>
              <p:blipFill>
                <a:blip r:embed="rId19">
                  <a:extLst/>
                </a:blip>
                <a:stretch>
                  <a:fillRect/>
                </a:stretch>
              </p:blipFill>
              <p:spPr>
                <a:xfrm>
                  <a:off x="1749066" y="306995"/>
                  <a:ext cx="317176" cy="436116"/>
                </a:xfrm>
                <a:prstGeom prst="rect">
                  <a:avLst/>
                </a:prstGeom>
                <a:ln w="12700" cap="flat">
                  <a:noFill/>
                  <a:miter lim="400000"/>
                </a:ln>
                <a:effectLst/>
              </p:spPr>
            </p:pic>
            <p:pic>
              <p:nvPicPr>
                <p:cNvPr id="6756" name="Image" descr="Image"/>
                <p:cNvPicPr>
                  <a:picLocks noChangeAspect="1"/>
                </p:cNvPicPr>
                <p:nvPr/>
              </p:nvPicPr>
              <p:blipFill>
                <a:blip r:embed="rId20">
                  <a:extLst/>
                </a:blip>
                <a:stretch>
                  <a:fillRect/>
                </a:stretch>
              </p:blipFill>
              <p:spPr>
                <a:xfrm>
                  <a:off x="0" y="35586"/>
                  <a:ext cx="406317" cy="467510"/>
                </a:xfrm>
                <a:prstGeom prst="rect">
                  <a:avLst/>
                </a:prstGeom>
                <a:ln w="12700" cap="flat">
                  <a:noFill/>
                  <a:miter lim="400000"/>
                </a:ln>
                <a:effectLst/>
              </p:spPr>
            </p:pic>
            <p:pic>
              <p:nvPicPr>
                <p:cNvPr id="6757" name="Image" descr="Image"/>
                <p:cNvPicPr>
                  <a:picLocks noChangeAspect="1"/>
                </p:cNvPicPr>
                <p:nvPr/>
              </p:nvPicPr>
              <p:blipFill>
                <a:blip r:embed="rId21">
                  <a:extLst/>
                </a:blip>
                <a:stretch>
                  <a:fillRect/>
                </a:stretch>
              </p:blipFill>
              <p:spPr>
                <a:xfrm>
                  <a:off x="52053" y="569098"/>
                  <a:ext cx="302210" cy="431729"/>
                </a:xfrm>
                <a:prstGeom prst="rect">
                  <a:avLst/>
                </a:prstGeom>
                <a:ln w="12700" cap="flat">
                  <a:noFill/>
                  <a:miter lim="400000"/>
                </a:ln>
                <a:effectLst/>
              </p:spPr>
            </p:pic>
            <p:pic>
              <p:nvPicPr>
                <p:cNvPr id="6758" name="Image" descr="Image"/>
                <p:cNvPicPr>
                  <a:picLocks noChangeAspect="1"/>
                </p:cNvPicPr>
                <p:nvPr/>
              </p:nvPicPr>
              <p:blipFill>
                <a:blip r:embed="rId22">
                  <a:extLst/>
                </a:blip>
                <a:stretch>
                  <a:fillRect/>
                </a:stretch>
              </p:blipFill>
              <p:spPr>
                <a:xfrm>
                  <a:off x="456968" y="555406"/>
                  <a:ext cx="347438" cy="459114"/>
                </a:xfrm>
                <a:prstGeom prst="rect">
                  <a:avLst/>
                </a:prstGeom>
                <a:ln w="12700" cap="flat">
                  <a:noFill/>
                  <a:miter lim="400000"/>
                </a:ln>
                <a:effectLst/>
              </p:spPr>
            </p:pic>
            <p:pic>
              <p:nvPicPr>
                <p:cNvPr id="6759" name="Image" descr="Image"/>
                <p:cNvPicPr>
                  <a:picLocks noChangeAspect="1"/>
                </p:cNvPicPr>
                <p:nvPr/>
              </p:nvPicPr>
              <p:blipFill>
                <a:blip r:embed="rId23">
                  <a:extLst/>
                </a:blip>
                <a:stretch>
                  <a:fillRect/>
                </a:stretch>
              </p:blipFill>
              <p:spPr>
                <a:xfrm>
                  <a:off x="456968" y="44088"/>
                  <a:ext cx="320630" cy="450505"/>
                </a:xfrm>
                <a:prstGeom prst="rect">
                  <a:avLst/>
                </a:prstGeom>
                <a:ln w="12700" cap="flat">
                  <a:noFill/>
                  <a:miter lim="400000"/>
                </a:ln>
                <a:effectLst/>
              </p:spPr>
            </p:pic>
            <p:pic>
              <p:nvPicPr>
                <p:cNvPr id="6760" name="Image" descr="Image"/>
                <p:cNvPicPr>
                  <a:picLocks noChangeAspect="1"/>
                </p:cNvPicPr>
                <p:nvPr/>
              </p:nvPicPr>
              <p:blipFill>
                <a:blip r:embed="rId24">
                  <a:extLst/>
                </a:blip>
                <a:stretch>
                  <a:fillRect/>
                </a:stretch>
              </p:blipFill>
              <p:spPr>
                <a:xfrm>
                  <a:off x="825024" y="0"/>
                  <a:ext cx="453282" cy="538682"/>
                </a:xfrm>
                <a:prstGeom prst="rect">
                  <a:avLst/>
                </a:prstGeom>
                <a:ln w="12700" cap="flat">
                  <a:noFill/>
                  <a:miter lim="400000"/>
                </a:ln>
                <a:effectLst/>
              </p:spPr>
            </p:pic>
          </p:grpSp>
        </p:grpSp>
        <p:grpSp>
          <p:nvGrpSpPr>
            <p:cNvPr id="6773" name="Group"/>
            <p:cNvGrpSpPr/>
            <p:nvPr/>
          </p:nvGrpSpPr>
          <p:grpSpPr>
            <a:xfrm>
              <a:off x="8546570" y="0"/>
              <a:ext cx="1509945" cy="8739498"/>
              <a:chOff x="0" y="0"/>
              <a:chExt cx="1509944" cy="8739497"/>
            </a:xfrm>
          </p:grpSpPr>
          <p:pic>
            <p:nvPicPr>
              <p:cNvPr id="6763" name="Image" descr="Image"/>
              <p:cNvPicPr>
                <a:picLocks noChangeAspect="1"/>
              </p:cNvPicPr>
              <p:nvPr/>
            </p:nvPicPr>
            <p:blipFill>
              <a:blip r:embed="rId25">
                <a:extLst/>
              </a:blip>
              <a:stretch>
                <a:fillRect/>
              </a:stretch>
            </p:blipFill>
            <p:spPr>
              <a:xfrm>
                <a:off x="1152896" y="2667850"/>
                <a:ext cx="357049" cy="558203"/>
              </a:xfrm>
              <a:prstGeom prst="rect">
                <a:avLst/>
              </a:prstGeom>
              <a:ln w="12700" cap="flat">
                <a:noFill/>
                <a:miter lim="400000"/>
              </a:ln>
              <a:effectLst/>
            </p:spPr>
          </p:pic>
          <p:pic>
            <p:nvPicPr>
              <p:cNvPr id="6764" name="Image" descr="Image"/>
              <p:cNvPicPr>
                <a:picLocks noChangeAspect="1"/>
              </p:cNvPicPr>
              <p:nvPr/>
            </p:nvPicPr>
            <p:blipFill>
              <a:blip r:embed="rId26">
                <a:extLst/>
              </a:blip>
              <a:stretch>
                <a:fillRect/>
              </a:stretch>
            </p:blipFill>
            <p:spPr>
              <a:xfrm>
                <a:off x="1124377" y="4118140"/>
                <a:ext cx="373681" cy="538683"/>
              </a:xfrm>
              <a:prstGeom prst="rect">
                <a:avLst/>
              </a:prstGeom>
              <a:ln w="12700" cap="flat">
                <a:noFill/>
                <a:miter lim="400000"/>
              </a:ln>
              <a:effectLst/>
            </p:spPr>
          </p:pic>
          <p:pic>
            <p:nvPicPr>
              <p:cNvPr id="6765" name="Image" descr="Image"/>
              <p:cNvPicPr>
                <a:picLocks noChangeAspect="1"/>
              </p:cNvPicPr>
              <p:nvPr/>
            </p:nvPicPr>
            <p:blipFill>
              <a:blip r:embed="rId27">
                <a:extLst/>
              </a:blip>
              <a:stretch>
                <a:fillRect/>
              </a:stretch>
            </p:blipFill>
            <p:spPr>
              <a:xfrm>
                <a:off x="532727" y="5282501"/>
                <a:ext cx="429772" cy="593669"/>
              </a:xfrm>
              <a:prstGeom prst="rect">
                <a:avLst/>
              </a:prstGeom>
              <a:ln w="12700" cap="flat">
                <a:noFill/>
                <a:miter lim="400000"/>
              </a:ln>
              <a:effectLst/>
            </p:spPr>
          </p:pic>
          <p:pic>
            <p:nvPicPr>
              <p:cNvPr id="6766" name="Image" descr="Image"/>
              <p:cNvPicPr>
                <a:picLocks noChangeAspect="1"/>
              </p:cNvPicPr>
              <p:nvPr/>
            </p:nvPicPr>
            <p:blipFill>
              <a:blip r:embed="rId28">
                <a:extLst/>
              </a:blip>
              <a:stretch>
                <a:fillRect/>
              </a:stretch>
            </p:blipFill>
            <p:spPr>
              <a:xfrm>
                <a:off x="1089370" y="1461031"/>
                <a:ext cx="387867" cy="551963"/>
              </a:xfrm>
              <a:prstGeom prst="rect">
                <a:avLst/>
              </a:prstGeom>
              <a:ln w="12700" cap="flat">
                <a:noFill/>
                <a:miter lim="400000"/>
              </a:ln>
              <a:effectLst/>
            </p:spPr>
          </p:pic>
          <p:pic>
            <p:nvPicPr>
              <p:cNvPr id="6767" name="Image" descr="Image"/>
              <p:cNvPicPr>
                <a:picLocks noChangeAspect="1"/>
              </p:cNvPicPr>
              <p:nvPr/>
            </p:nvPicPr>
            <p:blipFill>
              <a:blip r:embed="rId29">
                <a:extLst/>
              </a:blip>
              <a:stretch>
                <a:fillRect/>
              </a:stretch>
            </p:blipFill>
            <p:spPr>
              <a:xfrm>
                <a:off x="0" y="5290475"/>
                <a:ext cx="367817" cy="567051"/>
              </a:xfrm>
              <a:prstGeom prst="rect">
                <a:avLst/>
              </a:prstGeom>
              <a:ln w="12700" cap="flat">
                <a:noFill/>
                <a:miter lim="400000"/>
              </a:ln>
              <a:effectLst/>
            </p:spPr>
          </p:pic>
          <p:pic>
            <p:nvPicPr>
              <p:cNvPr id="6768" name="Image" descr="Image"/>
              <p:cNvPicPr>
                <a:picLocks noChangeAspect="1"/>
              </p:cNvPicPr>
              <p:nvPr/>
            </p:nvPicPr>
            <p:blipFill>
              <a:blip r:embed="rId30">
                <a:extLst/>
              </a:blip>
              <a:stretch>
                <a:fillRect/>
              </a:stretch>
            </p:blipFill>
            <p:spPr>
              <a:xfrm>
                <a:off x="1098814" y="6744279"/>
                <a:ext cx="368979" cy="526604"/>
              </a:xfrm>
              <a:prstGeom prst="rect">
                <a:avLst/>
              </a:prstGeom>
              <a:ln w="12700" cap="flat">
                <a:noFill/>
                <a:miter lim="400000"/>
              </a:ln>
              <a:effectLst/>
            </p:spPr>
          </p:pic>
          <p:pic>
            <p:nvPicPr>
              <p:cNvPr id="6769" name="Image" descr="Image"/>
              <p:cNvPicPr>
                <a:picLocks noChangeAspect="1"/>
              </p:cNvPicPr>
              <p:nvPr/>
            </p:nvPicPr>
            <p:blipFill>
              <a:blip r:embed="rId31">
                <a:extLst/>
              </a:blip>
              <a:stretch>
                <a:fillRect/>
              </a:stretch>
            </p:blipFill>
            <p:spPr>
              <a:xfrm>
                <a:off x="1059005" y="8181295"/>
                <a:ext cx="417395" cy="558203"/>
              </a:xfrm>
              <a:prstGeom prst="rect">
                <a:avLst/>
              </a:prstGeom>
              <a:ln w="12700" cap="flat">
                <a:noFill/>
                <a:miter lim="400000"/>
              </a:ln>
              <a:effectLst/>
            </p:spPr>
          </p:pic>
          <p:pic>
            <p:nvPicPr>
              <p:cNvPr id="6770" name="Image" descr="Image"/>
              <p:cNvPicPr>
                <a:picLocks noChangeAspect="1"/>
              </p:cNvPicPr>
              <p:nvPr/>
            </p:nvPicPr>
            <p:blipFill>
              <a:blip r:embed="rId32">
                <a:extLst/>
              </a:blip>
              <a:stretch>
                <a:fillRect/>
              </a:stretch>
            </p:blipFill>
            <p:spPr>
              <a:xfrm>
                <a:off x="1127409" y="5300235"/>
                <a:ext cx="311789" cy="558202"/>
              </a:xfrm>
              <a:prstGeom prst="rect">
                <a:avLst/>
              </a:prstGeom>
              <a:ln w="12700" cap="flat">
                <a:noFill/>
                <a:miter lim="400000"/>
              </a:ln>
              <a:effectLst/>
            </p:spPr>
          </p:pic>
          <p:pic>
            <p:nvPicPr>
              <p:cNvPr id="6771" name="Image" descr="Image"/>
              <p:cNvPicPr>
                <a:picLocks noChangeAspect="1"/>
              </p:cNvPicPr>
              <p:nvPr/>
            </p:nvPicPr>
            <p:blipFill>
              <a:blip r:embed="rId33">
                <a:extLst/>
              </a:blip>
              <a:stretch>
                <a:fillRect/>
              </a:stretch>
            </p:blipFill>
            <p:spPr>
              <a:xfrm>
                <a:off x="1037346" y="0"/>
                <a:ext cx="460712" cy="593668"/>
              </a:xfrm>
              <a:prstGeom prst="rect">
                <a:avLst/>
              </a:prstGeom>
              <a:ln w="12700" cap="flat">
                <a:noFill/>
                <a:miter lim="400000"/>
              </a:ln>
              <a:effectLst/>
            </p:spPr>
          </p:pic>
          <p:pic>
            <p:nvPicPr>
              <p:cNvPr id="6772" name="Image" descr="Image"/>
              <p:cNvPicPr>
                <a:picLocks noChangeAspect="1"/>
              </p:cNvPicPr>
              <p:nvPr/>
            </p:nvPicPr>
            <p:blipFill>
              <a:blip r:embed="rId34">
                <a:extLst/>
              </a:blip>
              <a:stretch>
                <a:fillRect/>
              </a:stretch>
            </p:blipFill>
            <p:spPr>
              <a:xfrm>
                <a:off x="583196" y="2677610"/>
                <a:ext cx="475537" cy="538683"/>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8" name="Size"/>
          <p:cNvSpPr txBox="1"/>
          <p:nvPr>
            <p:ph type="ctrTitle"/>
          </p:nvPr>
        </p:nvSpPr>
        <p:spPr>
          <a:xfrm>
            <a:off x="1270000" y="-3466454"/>
            <a:ext cx="10464800" cy="3302001"/>
          </a:xfrm>
          <a:prstGeom prst="rect">
            <a:avLst/>
          </a:prstGeom>
        </p:spPr>
        <p:txBody>
          <a:bodyPr/>
          <a:lstStyle/>
          <a:p>
            <a:pPr/>
            <a:r>
              <a:t>Size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812" name="Group"/>
          <p:cNvGrpSpPr/>
          <p:nvPr/>
        </p:nvGrpSpPr>
        <p:grpSpPr>
          <a:xfrm flipH="1">
            <a:off x="4622494" y="5168072"/>
            <a:ext cx="3759812" cy="3784863"/>
            <a:chOff x="0" y="0"/>
            <a:chExt cx="3759811" cy="3784862"/>
          </a:xfrm>
        </p:grpSpPr>
        <p:pic>
          <p:nvPicPr>
            <p:cNvPr id="6782"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6783" name="Image" descr="Image"/>
            <p:cNvPicPr>
              <a:picLocks noChangeAspect="1"/>
            </p:cNvPicPr>
            <p:nvPr/>
          </p:nvPicPr>
          <p:blipFill>
            <a:blip r:embed="rId4">
              <a:extLst/>
            </a:blip>
            <a:stretch>
              <a:fillRect/>
            </a:stretch>
          </p:blipFill>
          <p:spPr>
            <a:xfrm>
              <a:off x="3137689" y="1520374"/>
              <a:ext cx="593563" cy="763152"/>
            </a:xfrm>
            <a:prstGeom prst="rect">
              <a:avLst/>
            </a:prstGeom>
            <a:ln w="12700" cap="flat">
              <a:noFill/>
              <a:miter lim="400000"/>
            </a:ln>
            <a:effectLst/>
          </p:spPr>
        </p:pic>
        <p:pic>
          <p:nvPicPr>
            <p:cNvPr id="6784" name="Image" descr="Image"/>
            <p:cNvPicPr>
              <a:picLocks noChangeAspect="1"/>
            </p:cNvPicPr>
            <p:nvPr/>
          </p:nvPicPr>
          <p:blipFill>
            <a:blip r:embed="rId5">
              <a:extLst/>
            </a:blip>
            <a:stretch>
              <a:fillRect/>
            </a:stretch>
          </p:blipFill>
          <p:spPr>
            <a:xfrm>
              <a:off x="659316" y="3115494"/>
              <a:ext cx="542799" cy="645066"/>
            </a:xfrm>
            <a:prstGeom prst="rect">
              <a:avLst/>
            </a:prstGeom>
            <a:ln w="12700" cap="flat">
              <a:noFill/>
              <a:miter lim="400000"/>
            </a:ln>
            <a:effectLst/>
          </p:spPr>
        </p:pic>
        <p:pic>
          <p:nvPicPr>
            <p:cNvPr id="6785"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6786"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6787" name="Image" descr="Image"/>
            <p:cNvPicPr>
              <a:picLocks noChangeAspect="1"/>
            </p:cNvPicPr>
            <p:nvPr/>
          </p:nvPicPr>
          <p:blipFill>
            <a:blip r:embed="rId8">
              <a:extLst/>
            </a:blip>
            <a:stretch>
              <a:fillRect/>
            </a:stretch>
          </p:blipFill>
          <p:spPr>
            <a:xfrm>
              <a:off x="2569701" y="1527691"/>
              <a:ext cx="464465" cy="660969"/>
            </a:xfrm>
            <a:prstGeom prst="rect">
              <a:avLst/>
            </a:prstGeom>
            <a:ln w="12700" cap="flat">
              <a:noFill/>
              <a:miter lim="400000"/>
            </a:ln>
            <a:effectLst/>
          </p:spPr>
        </p:pic>
        <p:pic>
          <p:nvPicPr>
            <p:cNvPr id="6788" name="Image" descr="Image"/>
            <p:cNvPicPr>
              <a:picLocks noChangeAspect="1"/>
            </p:cNvPicPr>
            <p:nvPr/>
          </p:nvPicPr>
          <p:blipFill>
            <a:blip r:embed="rId9">
              <a:extLst/>
            </a:blip>
            <a:stretch>
              <a:fillRect/>
            </a:stretch>
          </p:blipFill>
          <p:spPr>
            <a:xfrm>
              <a:off x="3210266" y="794449"/>
              <a:ext cx="448407" cy="640581"/>
            </a:xfrm>
            <a:prstGeom prst="rect">
              <a:avLst/>
            </a:prstGeom>
            <a:ln w="12700" cap="flat">
              <a:noFill/>
              <a:miter lim="400000"/>
            </a:ln>
            <a:effectLst/>
          </p:spPr>
        </p:pic>
        <p:pic>
          <p:nvPicPr>
            <p:cNvPr id="6789"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6790"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6791" name="Image" descr="Image"/>
            <p:cNvPicPr>
              <a:picLocks noChangeAspect="1"/>
            </p:cNvPicPr>
            <p:nvPr/>
          </p:nvPicPr>
          <p:blipFill>
            <a:blip r:embed="rId12">
              <a:extLst/>
            </a:blip>
            <a:stretch>
              <a:fillRect/>
            </a:stretch>
          </p:blipFill>
          <p:spPr>
            <a:xfrm>
              <a:off x="2537013" y="21663"/>
              <a:ext cx="515514" cy="681215"/>
            </a:xfrm>
            <a:prstGeom prst="rect">
              <a:avLst/>
            </a:prstGeom>
            <a:ln w="12700" cap="flat">
              <a:noFill/>
              <a:miter lim="400000"/>
            </a:ln>
            <a:effectLst/>
          </p:spPr>
        </p:pic>
        <p:pic>
          <p:nvPicPr>
            <p:cNvPr id="6792"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6793"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6794"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6795"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6796"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6797"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6798"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6799"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6800" name="Image" descr="Image"/>
            <p:cNvPicPr>
              <a:picLocks noChangeAspect="1"/>
            </p:cNvPicPr>
            <p:nvPr/>
          </p:nvPicPr>
          <p:blipFill>
            <a:blip r:embed="rId21">
              <a:extLst/>
            </a:blip>
            <a:stretch>
              <a:fillRect/>
            </a:stretch>
          </p:blipFill>
          <p:spPr>
            <a:xfrm>
              <a:off x="2544857" y="780519"/>
              <a:ext cx="499826" cy="668441"/>
            </a:xfrm>
            <a:prstGeom prst="rect">
              <a:avLst/>
            </a:prstGeom>
            <a:ln w="12700" cap="flat">
              <a:noFill/>
              <a:miter lim="400000"/>
            </a:ln>
            <a:effectLst/>
          </p:spPr>
        </p:pic>
        <p:pic>
          <p:nvPicPr>
            <p:cNvPr id="6801"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6802"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6803" name="Image" descr="Image"/>
            <p:cNvPicPr>
              <a:picLocks noChangeAspect="1"/>
            </p:cNvPicPr>
            <p:nvPr/>
          </p:nvPicPr>
          <p:blipFill>
            <a:blip r:embed="rId23">
              <a:extLst/>
            </a:blip>
            <a:stretch>
              <a:fillRect/>
            </a:stretch>
          </p:blipFill>
          <p:spPr>
            <a:xfrm>
              <a:off x="1993979" y="2268463"/>
              <a:ext cx="373363" cy="668441"/>
            </a:xfrm>
            <a:prstGeom prst="rect">
              <a:avLst/>
            </a:prstGeom>
            <a:ln w="12700" cap="flat">
              <a:noFill/>
              <a:miter lim="400000"/>
            </a:ln>
            <a:effectLst/>
          </p:spPr>
        </p:pic>
        <p:pic>
          <p:nvPicPr>
            <p:cNvPr id="6804"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6805"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6806" name="Image" descr="Image"/>
            <p:cNvPicPr>
              <a:picLocks noChangeAspect="1"/>
            </p:cNvPicPr>
            <p:nvPr/>
          </p:nvPicPr>
          <p:blipFill>
            <a:blip r:embed="rId13">
              <a:extLst/>
            </a:blip>
            <a:stretch>
              <a:fillRect/>
            </a:stretch>
          </p:blipFill>
          <p:spPr>
            <a:xfrm>
              <a:off x="0" y="752469"/>
              <a:ext cx="584655" cy="724541"/>
            </a:xfrm>
            <a:prstGeom prst="rect">
              <a:avLst/>
            </a:prstGeom>
            <a:ln w="12700" cap="flat">
              <a:noFill/>
              <a:miter lim="400000"/>
            </a:ln>
            <a:effectLst/>
          </p:spPr>
        </p:pic>
        <p:pic>
          <p:nvPicPr>
            <p:cNvPr id="6807"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6808" name="Image" descr="Image"/>
            <p:cNvPicPr>
              <a:picLocks noChangeAspect="1"/>
            </p:cNvPicPr>
            <p:nvPr/>
          </p:nvPicPr>
          <p:blipFill>
            <a:blip r:embed="rId27">
              <a:extLst/>
            </a:blip>
            <a:stretch>
              <a:fillRect/>
            </a:stretch>
          </p:blipFill>
          <p:spPr>
            <a:xfrm>
              <a:off x="3172172" y="2268463"/>
              <a:ext cx="587640" cy="668441"/>
            </a:xfrm>
            <a:prstGeom prst="rect">
              <a:avLst/>
            </a:prstGeom>
            <a:ln w="12700" cap="flat">
              <a:noFill/>
              <a:miter lim="400000"/>
            </a:ln>
            <a:effectLst/>
          </p:spPr>
        </p:pic>
        <p:pic>
          <p:nvPicPr>
            <p:cNvPr id="6809" name="Image" descr="Image"/>
            <p:cNvPicPr>
              <a:picLocks noChangeAspect="1"/>
            </p:cNvPicPr>
            <p:nvPr/>
          </p:nvPicPr>
          <p:blipFill>
            <a:blip r:embed="rId28">
              <a:extLst/>
            </a:blip>
            <a:stretch>
              <a:fillRect/>
            </a:stretch>
          </p:blipFill>
          <p:spPr>
            <a:xfrm>
              <a:off x="3210266" y="3117492"/>
              <a:ext cx="534391" cy="605351"/>
            </a:xfrm>
            <a:prstGeom prst="rect">
              <a:avLst/>
            </a:prstGeom>
            <a:ln w="12700" cap="flat">
              <a:noFill/>
              <a:miter lim="400000"/>
            </a:ln>
            <a:effectLst/>
          </p:spPr>
        </p:pic>
        <p:pic>
          <p:nvPicPr>
            <p:cNvPr id="6810"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6811" name="Image" descr="Image"/>
            <p:cNvPicPr>
              <a:picLocks noChangeAspect="1"/>
            </p:cNvPicPr>
            <p:nvPr/>
          </p:nvPicPr>
          <p:blipFill>
            <a:blip r:embed="rId29">
              <a:extLst/>
            </a:blip>
            <a:stretch>
              <a:fillRect/>
            </a:stretch>
          </p:blipFill>
          <p:spPr>
            <a:xfrm>
              <a:off x="2087" y="28050"/>
              <a:ext cx="535211" cy="668441"/>
            </a:xfrm>
            <a:prstGeom prst="rect">
              <a:avLst/>
            </a:prstGeom>
            <a:ln w="12700" cap="flat">
              <a:noFill/>
              <a:miter lim="400000"/>
            </a:ln>
            <a:effectLst/>
          </p:spPr>
        </p:pic>
      </p:grpSp>
      <p:pic>
        <p:nvPicPr>
          <p:cNvPr id="6813"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681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81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861" name="Group"/>
          <p:cNvGrpSpPr/>
          <p:nvPr/>
        </p:nvGrpSpPr>
        <p:grpSpPr>
          <a:xfrm>
            <a:off x="143751" y="171451"/>
            <a:ext cx="1270001" cy="9410697"/>
            <a:chOff x="0" y="0"/>
            <a:chExt cx="1270000" cy="9410696"/>
          </a:xfrm>
        </p:grpSpPr>
        <p:grpSp>
          <p:nvGrpSpPr>
            <p:cNvPr id="6820" name="Group"/>
            <p:cNvGrpSpPr/>
            <p:nvPr/>
          </p:nvGrpSpPr>
          <p:grpSpPr>
            <a:xfrm flipH="1">
              <a:off x="0" y="0"/>
              <a:ext cx="1270000" cy="1270000"/>
              <a:chOff x="0" y="0"/>
              <a:chExt cx="1270000" cy="1270000"/>
            </a:xfrm>
          </p:grpSpPr>
          <p:sp>
            <p:nvSpPr>
              <p:cNvPr id="68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19" name="Group"/>
              <p:cNvGrpSpPr/>
              <p:nvPr/>
            </p:nvGrpSpPr>
            <p:grpSpPr>
              <a:xfrm>
                <a:off x="46001" y="46001"/>
                <a:ext cx="1177998" cy="1177998"/>
                <a:chOff x="0" y="0"/>
                <a:chExt cx="1177997" cy="1177997"/>
              </a:xfrm>
            </p:grpSpPr>
            <p:pic>
              <p:nvPicPr>
                <p:cNvPr id="6817"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6818"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6823" name="Group"/>
            <p:cNvGrpSpPr/>
            <p:nvPr/>
          </p:nvGrpSpPr>
          <p:grpSpPr>
            <a:xfrm flipH="1">
              <a:off x="0" y="6776780"/>
              <a:ext cx="1270000" cy="1270001"/>
              <a:chOff x="0" y="0"/>
              <a:chExt cx="1270000" cy="1270000"/>
            </a:xfrm>
          </p:grpSpPr>
          <p:sp>
            <p:nvSpPr>
              <p:cNvPr id="68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822"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6826" name="Group"/>
            <p:cNvGrpSpPr/>
            <p:nvPr/>
          </p:nvGrpSpPr>
          <p:grpSpPr>
            <a:xfrm flipH="1">
              <a:off x="0" y="8140696"/>
              <a:ext cx="1270000" cy="1270001"/>
              <a:chOff x="0" y="0"/>
              <a:chExt cx="1270000" cy="1270000"/>
            </a:xfrm>
          </p:grpSpPr>
          <p:sp>
            <p:nvSpPr>
              <p:cNvPr id="68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825"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6836" name="Group"/>
            <p:cNvGrpSpPr/>
            <p:nvPr/>
          </p:nvGrpSpPr>
          <p:grpSpPr>
            <a:xfrm flipH="1">
              <a:off x="0" y="1356782"/>
              <a:ext cx="1270000" cy="1270001"/>
              <a:chOff x="0" y="0"/>
              <a:chExt cx="1270000" cy="1270000"/>
            </a:xfrm>
          </p:grpSpPr>
          <p:sp>
            <p:nvSpPr>
              <p:cNvPr id="68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35" name="Group"/>
              <p:cNvGrpSpPr/>
              <p:nvPr/>
            </p:nvGrpSpPr>
            <p:grpSpPr>
              <a:xfrm flipH="1">
                <a:off x="47625" y="56900"/>
                <a:ext cx="1174751" cy="1156200"/>
                <a:chOff x="0" y="0"/>
                <a:chExt cx="1174749" cy="1156199"/>
              </a:xfrm>
            </p:grpSpPr>
            <p:pic>
              <p:nvPicPr>
                <p:cNvPr id="6828"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6829"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6830"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6831"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6832"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6833"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6834"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6844" name="Group"/>
            <p:cNvGrpSpPr/>
            <p:nvPr/>
          </p:nvGrpSpPr>
          <p:grpSpPr>
            <a:xfrm flipH="1">
              <a:off x="0" y="4057648"/>
              <a:ext cx="1270000" cy="1270001"/>
              <a:chOff x="0" y="0"/>
              <a:chExt cx="1270000" cy="1270000"/>
            </a:xfrm>
          </p:grpSpPr>
          <p:sp>
            <p:nvSpPr>
              <p:cNvPr id="68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43" name="Group"/>
              <p:cNvGrpSpPr/>
              <p:nvPr/>
            </p:nvGrpSpPr>
            <p:grpSpPr>
              <a:xfrm>
                <a:off x="47624" y="74251"/>
                <a:ext cx="1174751" cy="1129000"/>
                <a:chOff x="0" y="0"/>
                <a:chExt cx="1174749" cy="1128998"/>
              </a:xfrm>
            </p:grpSpPr>
            <p:pic>
              <p:nvPicPr>
                <p:cNvPr id="6838"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6839"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6840"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6841"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6842"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6851" name="Group"/>
            <p:cNvGrpSpPr/>
            <p:nvPr/>
          </p:nvGrpSpPr>
          <p:grpSpPr>
            <a:xfrm flipH="1">
              <a:off x="0" y="5414431"/>
              <a:ext cx="1270000" cy="1270001"/>
              <a:chOff x="0" y="0"/>
              <a:chExt cx="1270000" cy="1270000"/>
            </a:xfrm>
          </p:grpSpPr>
          <p:sp>
            <p:nvSpPr>
              <p:cNvPr id="68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50" name="Group"/>
              <p:cNvGrpSpPr/>
              <p:nvPr/>
            </p:nvGrpSpPr>
            <p:grpSpPr>
              <a:xfrm>
                <a:off x="47625" y="45767"/>
                <a:ext cx="1174751" cy="1178466"/>
                <a:chOff x="0" y="0"/>
                <a:chExt cx="1174750" cy="1178465"/>
              </a:xfrm>
            </p:grpSpPr>
            <p:pic>
              <p:nvPicPr>
                <p:cNvPr id="6846"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6847"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6848"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6849"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6860" name="Group"/>
            <p:cNvGrpSpPr/>
            <p:nvPr/>
          </p:nvGrpSpPr>
          <p:grpSpPr>
            <a:xfrm flipH="1">
              <a:off x="0" y="2713565"/>
              <a:ext cx="1270000" cy="1270001"/>
              <a:chOff x="0" y="0"/>
              <a:chExt cx="1270000" cy="1270000"/>
            </a:xfrm>
          </p:grpSpPr>
          <p:sp>
            <p:nvSpPr>
              <p:cNvPr id="68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59" name="Group"/>
              <p:cNvGrpSpPr/>
              <p:nvPr/>
            </p:nvGrpSpPr>
            <p:grpSpPr>
              <a:xfrm>
                <a:off x="63500" y="30985"/>
                <a:ext cx="1111251" cy="1217225"/>
                <a:chOff x="0" y="0"/>
                <a:chExt cx="1111250" cy="1217223"/>
              </a:xfrm>
            </p:grpSpPr>
            <p:pic>
              <p:nvPicPr>
                <p:cNvPr id="6853"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6854"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6855"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6856"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6857"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6858"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907" name="Group"/>
          <p:cNvGrpSpPr/>
          <p:nvPr/>
        </p:nvGrpSpPr>
        <p:grpSpPr>
          <a:xfrm>
            <a:off x="11578348" y="171451"/>
            <a:ext cx="1270001" cy="9410698"/>
            <a:chOff x="0" y="0"/>
            <a:chExt cx="1270000" cy="9410696"/>
          </a:xfrm>
        </p:grpSpPr>
        <p:grpSp>
          <p:nvGrpSpPr>
            <p:cNvPr id="6866" name="Group"/>
            <p:cNvGrpSpPr/>
            <p:nvPr/>
          </p:nvGrpSpPr>
          <p:grpSpPr>
            <a:xfrm flipH="1">
              <a:off x="0" y="0"/>
              <a:ext cx="1270000" cy="1270000"/>
              <a:chOff x="0" y="0"/>
              <a:chExt cx="1270000" cy="1270000"/>
            </a:xfrm>
          </p:grpSpPr>
          <p:sp>
            <p:nvSpPr>
              <p:cNvPr id="68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65" name="Group"/>
              <p:cNvGrpSpPr/>
              <p:nvPr/>
            </p:nvGrpSpPr>
            <p:grpSpPr>
              <a:xfrm>
                <a:off x="46001" y="46001"/>
                <a:ext cx="1177998" cy="1177998"/>
                <a:chOff x="0" y="0"/>
                <a:chExt cx="1177997" cy="1177997"/>
              </a:xfrm>
            </p:grpSpPr>
            <p:pic>
              <p:nvPicPr>
                <p:cNvPr id="6863"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6864"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6869" name="Group"/>
            <p:cNvGrpSpPr/>
            <p:nvPr/>
          </p:nvGrpSpPr>
          <p:grpSpPr>
            <a:xfrm flipH="1">
              <a:off x="0" y="6776780"/>
              <a:ext cx="1270000" cy="1270001"/>
              <a:chOff x="0" y="0"/>
              <a:chExt cx="1270000" cy="1270000"/>
            </a:xfrm>
          </p:grpSpPr>
          <p:sp>
            <p:nvSpPr>
              <p:cNvPr id="68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868"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6872" name="Group"/>
            <p:cNvGrpSpPr/>
            <p:nvPr/>
          </p:nvGrpSpPr>
          <p:grpSpPr>
            <a:xfrm flipH="1">
              <a:off x="0" y="8140696"/>
              <a:ext cx="1270000" cy="1270001"/>
              <a:chOff x="0" y="0"/>
              <a:chExt cx="1270000" cy="1270000"/>
            </a:xfrm>
          </p:grpSpPr>
          <p:sp>
            <p:nvSpPr>
              <p:cNvPr id="68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871"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6882" name="Group"/>
            <p:cNvGrpSpPr/>
            <p:nvPr/>
          </p:nvGrpSpPr>
          <p:grpSpPr>
            <a:xfrm flipH="1">
              <a:off x="0" y="1356782"/>
              <a:ext cx="1270000" cy="1270001"/>
              <a:chOff x="0" y="0"/>
              <a:chExt cx="1270000" cy="1270000"/>
            </a:xfrm>
          </p:grpSpPr>
          <p:sp>
            <p:nvSpPr>
              <p:cNvPr id="68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81" name="Group"/>
              <p:cNvGrpSpPr/>
              <p:nvPr/>
            </p:nvGrpSpPr>
            <p:grpSpPr>
              <a:xfrm flipH="1">
                <a:off x="47625" y="56900"/>
                <a:ext cx="1174751" cy="1156200"/>
                <a:chOff x="0" y="0"/>
                <a:chExt cx="1174749" cy="1156199"/>
              </a:xfrm>
            </p:grpSpPr>
            <p:pic>
              <p:nvPicPr>
                <p:cNvPr id="6874"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6875"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6876"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6877"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6878"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6879"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6880"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6890" name="Group"/>
            <p:cNvGrpSpPr/>
            <p:nvPr/>
          </p:nvGrpSpPr>
          <p:grpSpPr>
            <a:xfrm flipH="1">
              <a:off x="0" y="4057648"/>
              <a:ext cx="1270000" cy="1270001"/>
              <a:chOff x="0" y="0"/>
              <a:chExt cx="1270000" cy="1270000"/>
            </a:xfrm>
          </p:grpSpPr>
          <p:sp>
            <p:nvSpPr>
              <p:cNvPr id="68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89" name="Group"/>
              <p:cNvGrpSpPr/>
              <p:nvPr/>
            </p:nvGrpSpPr>
            <p:grpSpPr>
              <a:xfrm>
                <a:off x="47624" y="74251"/>
                <a:ext cx="1174751" cy="1129000"/>
                <a:chOff x="0" y="0"/>
                <a:chExt cx="1174749" cy="1128998"/>
              </a:xfrm>
            </p:grpSpPr>
            <p:pic>
              <p:nvPicPr>
                <p:cNvPr id="6884"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6885"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6886"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6887"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6888"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6897" name="Group"/>
            <p:cNvGrpSpPr/>
            <p:nvPr/>
          </p:nvGrpSpPr>
          <p:grpSpPr>
            <a:xfrm flipH="1">
              <a:off x="0" y="5414431"/>
              <a:ext cx="1270000" cy="1270001"/>
              <a:chOff x="0" y="0"/>
              <a:chExt cx="1270000" cy="1270000"/>
            </a:xfrm>
          </p:grpSpPr>
          <p:sp>
            <p:nvSpPr>
              <p:cNvPr id="68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96" name="Group"/>
              <p:cNvGrpSpPr/>
              <p:nvPr/>
            </p:nvGrpSpPr>
            <p:grpSpPr>
              <a:xfrm>
                <a:off x="47625" y="45767"/>
                <a:ext cx="1174751" cy="1178466"/>
                <a:chOff x="0" y="0"/>
                <a:chExt cx="1174750" cy="1178465"/>
              </a:xfrm>
            </p:grpSpPr>
            <p:pic>
              <p:nvPicPr>
                <p:cNvPr id="6892"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6893"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6894"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6895"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6906" name="Group"/>
            <p:cNvGrpSpPr/>
            <p:nvPr/>
          </p:nvGrpSpPr>
          <p:grpSpPr>
            <a:xfrm flipH="1">
              <a:off x="0" y="2713565"/>
              <a:ext cx="1270000" cy="1270001"/>
              <a:chOff x="0" y="0"/>
              <a:chExt cx="1270000" cy="1270000"/>
            </a:xfrm>
          </p:grpSpPr>
          <p:sp>
            <p:nvSpPr>
              <p:cNvPr id="68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05" name="Group"/>
              <p:cNvGrpSpPr/>
              <p:nvPr/>
            </p:nvGrpSpPr>
            <p:grpSpPr>
              <a:xfrm>
                <a:off x="63500" y="30985"/>
                <a:ext cx="1111251" cy="1217225"/>
                <a:chOff x="0" y="0"/>
                <a:chExt cx="1111250" cy="1217223"/>
              </a:xfrm>
            </p:grpSpPr>
            <p:pic>
              <p:nvPicPr>
                <p:cNvPr id="6899"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6900"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6901"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6902"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6903"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6904"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1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91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91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959" name="Group"/>
          <p:cNvGrpSpPr/>
          <p:nvPr/>
        </p:nvGrpSpPr>
        <p:grpSpPr>
          <a:xfrm>
            <a:off x="143751" y="171451"/>
            <a:ext cx="1270001" cy="9410697"/>
            <a:chOff x="0" y="0"/>
            <a:chExt cx="1270000" cy="9410696"/>
          </a:xfrm>
        </p:grpSpPr>
        <p:grpSp>
          <p:nvGrpSpPr>
            <p:cNvPr id="6918" name="Group"/>
            <p:cNvGrpSpPr/>
            <p:nvPr/>
          </p:nvGrpSpPr>
          <p:grpSpPr>
            <a:xfrm flipH="1">
              <a:off x="0" y="0"/>
              <a:ext cx="1270000" cy="1270000"/>
              <a:chOff x="0" y="0"/>
              <a:chExt cx="1270000" cy="1270000"/>
            </a:xfrm>
          </p:grpSpPr>
          <p:sp>
            <p:nvSpPr>
              <p:cNvPr id="69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17" name="Group"/>
              <p:cNvGrpSpPr/>
              <p:nvPr/>
            </p:nvGrpSpPr>
            <p:grpSpPr>
              <a:xfrm>
                <a:off x="46001" y="46001"/>
                <a:ext cx="1177998" cy="1177998"/>
                <a:chOff x="0" y="0"/>
                <a:chExt cx="1177997" cy="1177997"/>
              </a:xfrm>
            </p:grpSpPr>
            <p:pic>
              <p:nvPicPr>
                <p:cNvPr id="691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91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921" name="Group"/>
            <p:cNvGrpSpPr/>
            <p:nvPr/>
          </p:nvGrpSpPr>
          <p:grpSpPr>
            <a:xfrm flipH="1">
              <a:off x="0" y="6776780"/>
              <a:ext cx="1270000" cy="1270001"/>
              <a:chOff x="0" y="0"/>
              <a:chExt cx="1270000" cy="1270000"/>
            </a:xfrm>
          </p:grpSpPr>
          <p:sp>
            <p:nvSpPr>
              <p:cNvPr id="69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92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924" name="Group"/>
            <p:cNvGrpSpPr/>
            <p:nvPr/>
          </p:nvGrpSpPr>
          <p:grpSpPr>
            <a:xfrm flipH="1">
              <a:off x="0" y="8140696"/>
              <a:ext cx="1270000" cy="1270001"/>
              <a:chOff x="0" y="0"/>
              <a:chExt cx="1270000" cy="1270000"/>
            </a:xfrm>
          </p:grpSpPr>
          <p:sp>
            <p:nvSpPr>
              <p:cNvPr id="69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92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934" name="Group"/>
            <p:cNvGrpSpPr/>
            <p:nvPr/>
          </p:nvGrpSpPr>
          <p:grpSpPr>
            <a:xfrm flipH="1">
              <a:off x="0" y="1356782"/>
              <a:ext cx="1270000" cy="1270001"/>
              <a:chOff x="0" y="0"/>
              <a:chExt cx="1270000" cy="1270000"/>
            </a:xfrm>
          </p:grpSpPr>
          <p:sp>
            <p:nvSpPr>
              <p:cNvPr id="69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33" name="Group"/>
              <p:cNvGrpSpPr/>
              <p:nvPr/>
            </p:nvGrpSpPr>
            <p:grpSpPr>
              <a:xfrm flipH="1">
                <a:off x="47625" y="56900"/>
                <a:ext cx="1174751" cy="1156200"/>
                <a:chOff x="0" y="0"/>
                <a:chExt cx="1174749" cy="1156199"/>
              </a:xfrm>
            </p:grpSpPr>
            <p:pic>
              <p:nvPicPr>
                <p:cNvPr id="692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92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92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92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93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93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93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942" name="Group"/>
            <p:cNvGrpSpPr/>
            <p:nvPr/>
          </p:nvGrpSpPr>
          <p:grpSpPr>
            <a:xfrm flipH="1">
              <a:off x="0" y="4057648"/>
              <a:ext cx="1270000" cy="1270001"/>
              <a:chOff x="0" y="0"/>
              <a:chExt cx="1270000" cy="1270000"/>
            </a:xfrm>
          </p:grpSpPr>
          <p:sp>
            <p:nvSpPr>
              <p:cNvPr id="69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41" name="Group"/>
              <p:cNvGrpSpPr/>
              <p:nvPr/>
            </p:nvGrpSpPr>
            <p:grpSpPr>
              <a:xfrm>
                <a:off x="47624" y="74251"/>
                <a:ext cx="1174751" cy="1129000"/>
                <a:chOff x="0" y="0"/>
                <a:chExt cx="1174749" cy="1128998"/>
              </a:xfrm>
            </p:grpSpPr>
            <p:pic>
              <p:nvPicPr>
                <p:cNvPr id="693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93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93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93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94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949" name="Group"/>
            <p:cNvGrpSpPr/>
            <p:nvPr/>
          </p:nvGrpSpPr>
          <p:grpSpPr>
            <a:xfrm flipH="1">
              <a:off x="0" y="5414431"/>
              <a:ext cx="1270000" cy="1270001"/>
              <a:chOff x="0" y="0"/>
              <a:chExt cx="1270000" cy="1270000"/>
            </a:xfrm>
          </p:grpSpPr>
          <p:sp>
            <p:nvSpPr>
              <p:cNvPr id="69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48" name="Group"/>
              <p:cNvGrpSpPr/>
              <p:nvPr/>
            </p:nvGrpSpPr>
            <p:grpSpPr>
              <a:xfrm>
                <a:off x="47625" y="45767"/>
                <a:ext cx="1174751" cy="1178466"/>
                <a:chOff x="0" y="0"/>
                <a:chExt cx="1174750" cy="1178465"/>
              </a:xfrm>
            </p:grpSpPr>
            <p:pic>
              <p:nvPicPr>
                <p:cNvPr id="694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94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94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94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958" name="Group"/>
            <p:cNvGrpSpPr/>
            <p:nvPr/>
          </p:nvGrpSpPr>
          <p:grpSpPr>
            <a:xfrm flipH="1">
              <a:off x="0" y="2713565"/>
              <a:ext cx="1270000" cy="1270001"/>
              <a:chOff x="0" y="0"/>
              <a:chExt cx="1270000" cy="1270000"/>
            </a:xfrm>
          </p:grpSpPr>
          <p:sp>
            <p:nvSpPr>
              <p:cNvPr id="69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57" name="Group"/>
              <p:cNvGrpSpPr/>
              <p:nvPr/>
            </p:nvGrpSpPr>
            <p:grpSpPr>
              <a:xfrm>
                <a:off x="63500" y="30985"/>
                <a:ext cx="1111251" cy="1217225"/>
                <a:chOff x="0" y="0"/>
                <a:chExt cx="1111250" cy="1217223"/>
              </a:xfrm>
            </p:grpSpPr>
            <p:pic>
              <p:nvPicPr>
                <p:cNvPr id="695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95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95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95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95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95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005" name="Group"/>
          <p:cNvGrpSpPr/>
          <p:nvPr/>
        </p:nvGrpSpPr>
        <p:grpSpPr>
          <a:xfrm>
            <a:off x="11578348" y="171451"/>
            <a:ext cx="1270001" cy="9410698"/>
            <a:chOff x="0" y="0"/>
            <a:chExt cx="1270000" cy="9410696"/>
          </a:xfrm>
        </p:grpSpPr>
        <p:grpSp>
          <p:nvGrpSpPr>
            <p:cNvPr id="6964" name="Group"/>
            <p:cNvGrpSpPr/>
            <p:nvPr/>
          </p:nvGrpSpPr>
          <p:grpSpPr>
            <a:xfrm flipH="1">
              <a:off x="0" y="0"/>
              <a:ext cx="1270000" cy="1270000"/>
              <a:chOff x="0" y="0"/>
              <a:chExt cx="1270000" cy="1270000"/>
            </a:xfrm>
          </p:grpSpPr>
          <p:sp>
            <p:nvSpPr>
              <p:cNvPr id="69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63" name="Group"/>
              <p:cNvGrpSpPr/>
              <p:nvPr/>
            </p:nvGrpSpPr>
            <p:grpSpPr>
              <a:xfrm>
                <a:off x="46001" y="46001"/>
                <a:ext cx="1177998" cy="1177998"/>
                <a:chOff x="0" y="0"/>
                <a:chExt cx="1177997" cy="1177997"/>
              </a:xfrm>
            </p:grpSpPr>
            <p:pic>
              <p:nvPicPr>
                <p:cNvPr id="696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96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967" name="Group"/>
            <p:cNvGrpSpPr/>
            <p:nvPr/>
          </p:nvGrpSpPr>
          <p:grpSpPr>
            <a:xfrm flipH="1">
              <a:off x="0" y="6776780"/>
              <a:ext cx="1270000" cy="1270001"/>
              <a:chOff x="0" y="0"/>
              <a:chExt cx="1270000" cy="1270000"/>
            </a:xfrm>
          </p:grpSpPr>
          <p:sp>
            <p:nvSpPr>
              <p:cNvPr id="69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96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970" name="Group"/>
            <p:cNvGrpSpPr/>
            <p:nvPr/>
          </p:nvGrpSpPr>
          <p:grpSpPr>
            <a:xfrm flipH="1">
              <a:off x="0" y="8140696"/>
              <a:ext cx="1270000" cy="1270001"/>
              <a:chOff x="0" y="0"/>
              <a:chExt cx="1270000" cy="1270000"/>
            </a:xfrm>
          </p:grpSpPr>
          <p:sp>
            <p:nvSpPr>
              <p:cNvPr id="69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96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980" name="Group"/>
            <p:cNvGrpSpPr/>
            <p:nvPr/>
          </p:nvGrpSpPr>
          <p:grpSpPr>
            <a:xfrm flipH="1">
              <a:off x="0" y="1356782"/>
              <a:ext cx="1270000" cy="1270001"/>
              <a:chOff x="0" y="0"/>
              <a:chExt cx="1270000" cy="1270000"/>
            </a:xfrm>
          </p:grpSpPr>
          <p:sp>
            <p:nvSpPr>
              <p:cNvPr id="69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79" name="Group"/>
              <p:cNvGrpSpPr/>
              <p:nvPr/>
            </p:nvGrpSpPr>
            <p:grpSpPr>
              <a:xfrm flipH="1">
                <a:off x="47625" y="56900"/>
                <a:ext cx="1174751" cy="1156200"/>
                <a:chOff x="0" y="0"/>
                <a:chExt cx="1174749" cy="1156199"/>
              </a:xfrm>
            </p:grpSpPr>
            <p:pic>
              <p:nvPicPr>
                <p:cNvPr id="697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97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97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97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97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97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97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988" name="Group"/>
            <p:cNvGrpSpPr/>
            <p:nvPr/>
          </p:nvGrpSpPr>
          <p:grpSpPr>
            <a:xfrm flipH="1">
              <a:off x="0" y="4057648"/>
              <a:ext cx="1270000" cy="1270001"/>
              <a:chOff x="0" y="0"/>
              <a:chExt cx="1270000" cy="1270000"/>
            </a:xfrm>
          </p:grpSpPr>
          <p:sp>
            <p:nvSpPr>
              <p:cNvPr id="69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87" name="Group"/>
              <p:cNvGrpSpPr/>
              <p:nvPr/>
            </p:nvGrpSpPr>
            <p:grpSpPr>
              <a:xfrm>
                <a:off x="47624" y="74251"/>
                <a:ext cx="1174751" cy="1129000"/>
                <a:chOff x="0" y="0"/>
                <a:chExt cx="1174749" cy="1128998"/>
              </a:xfrm>
            </p:grpSpPr>
            <p:pic>
              <p:nvPicPr>
                <p:cNvPr id="698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98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98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98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98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995" name="Group"/>
            <p:cNvGrpSpPr/>
            <p:nvPr/>
          </p:nvGrpSpPr>
          <p:grpSpPr>
            <a:xfrm flipH="1">
              <a:off x="0" y="5414431"/>
              <a:ext cx="1270000" cy="1270001"/>
              <a:chOff x="0" y="0"/>
              <a:chExt cx="1270000" cy="1270000"/>
            </a:xfrm>
          </p:grpSpPr>
          <p:sp>
            <p:nvSpPr>
              <p:cNvPr id="69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94" name="Group"/>
              <p:cNvGrpSpPr/>
              <p:nvPr/>
            </p:nvGrpSpPr>
            <p:grpSpPr>
              <a:xfrm>
                <a:off x="47625" y="45767"/>
                <a:ext cx="1174751" cy="1178466"/>
                <a:chOff x="0" y="0"/>
                <a:chExt cx="1174750" cy="1178465"/>
              </a:xfrm>
            </p:grpSpPr>
            <p:pic>
              <p:nvPicPr>
                <p:cNvPr id="699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99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99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99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004" name="Group"/>
            <p:cNvGrpSpPr/>
            <p:nvPr/>
          </p:nvGrpSpPr>
          <p:grpSpPr>
            <a:xfrm flipH="1">
              <a:off x="0" y="2713565"/>
              <a:ext cx="1270000" cy="1270001"/>
              <a:chOff x="0" y="0"/>
              <a:chExt cx="1270000" cy="1270000"/>
            </a:xfrm>
          </p:grpSpPr>
          <p:sp>
            <p:nvSpPr>
              <p:cNvPr id="69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03" name="Group"/>
              <p:cNvGrpSpPr/>
              <p:nvPr/>
            </p:nvGrpSpPr>
            <p:grpSpPr>
              <a:xfrm>
                <a:off x="63500" y="30985"/>
                <a:ext cx="1111251" cy="1217225"/>
                <a:chOff x="0" y="0"/>
                <a:chExt cx="1111250" cy="1217223"/>
              </a:xfrm>
            </p:grpSpPr>
            <p:pic>
              <p:nvPicPr>
                <p:cNvPr id="699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99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99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00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00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00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016" name="Group"/>
          <p:cNvGrpSpPr/>
          <p:nvPr/>
        </p:nvGrpSpPr>
        <p:grpSpPr>
          <a:xfrm flipH="1">
            <a:off x="4624581" y="5189735"/>
            <a:ext cx="3742570" cy="3721479"/>
            <a:chOff x="0" y="0"/>
            <a:chExt cx="3742568" cy="3721477"/>
          </a:xfrm>
        </p:grpSpPr>
        <p:pic>
          <p:nvPicPr>
            <p:cNvPr id="7006" name="Image" descr="Image"/>
            <p:cNvPicPr>
              <a:picLocks noChangeAspect="1"/>
            </p:cNvPicPr>
            <p:nvPr/>
          </p:nvPicPr>
          <p:blipFill>
            <a:blip r:embed="rId8">
              <a:extLst/>
            </a:blip>
            <a:stretch>
              <a:fillRect/>
            </a:stretch>
          </p:blipFill>
          <p:spPr>
            <a:xfrm>
              <a:off x="3208179" y="772786"/>
              <a:ext cx="448407" cy="640582"/>
            </a:xfrm>
            <a:prstGeom prst="rect">
              <a:avLst/>
            </a:prstGeom>
            <a:ln w="12700" cap="flat">
              <a:noFill/>
              <a:miter lim="400000"/>
            </a:ln>
            <a:effectLst/>
          </p:spPr>
        </p:pic>
        <p:pic>
          <p:nvPicPr>
            <p:cNvPr id="7007" name="Image" descr="Image"/>
            <p:cNvPicPr>
              <a:picLocks noChangeAspect="1"/>
            </p:cNvPicPr>
            <p:nvPr/>
          </p:nvPicPr>
          <p:blipFill>
            <a:blip r:embed="rId9">
              <a:extLst/>
            </a:blip>
            <a:stretch>
              <a:fillRect/>
            </a:stretch>
          </p:blipFill>
          <p:spPr>
            <a:xfrm>
              <a:off x="2534925" y="0"/>
              <a:ext cx="515515" cy="681215"/>
            </a:xfrm>
            <a:prstGeom prst="rect">
              <a:avLst/>
            </a:prstGeom>
            <a:ln w="12700" cap="flat">
              <a:noFill/>
              <a:miter lim="400000"/>
            </a:ln>
            <a:effectLst/>
          </p:spPr>
        </p:pic>
        <p:pic>
          <p:nvPicPr>
            <p:cNvPr id="7008" name="Image" descr="Image"/>
            <p:cNvPicPr>
              <a:picLocks noChangeAspect="1"/>
            </p:cNvPicPr>
            <p:nvPr/>
          </p:nvPicPr>
          <p:blipFill>
            <a:blip r:embed="rId10">
              <a:extLst/>
            </a:blip>
            <a:stretch>
              <a:fillRect/>
            </a:stretch>
          </p:blipFill>
          <p:spPr>
            <a:xfrm>
              <a:off x="1318219" y="1089"/>
              <a:ext cx="471044" cy="679037"/>
            </a:xfrm>
            <a:prstGeom prst="rect">
              <a:avLst/>
            </a:prstGeom>
            <a:ln w="12700" cap="flat">
              <a:noFill/>
              <a:miter lim="400000"/>
            </a:ln>
            <a:effectLst/>
          </p:spPr>
        </p:pic>
        <p:pic>
          <p:nvPicPr>
            <p:cNvPr id="7009" name="Image" descr="Image"/>
            <p:cNvPicPr>
              <a:picLocks noChangeAspect="1"/>
            </p:cNvPicPr>
            <p:nvPr/>
          </p:nvPicPr>
          <p:blipFill>
            <a:blip r:embed="rId11">
              <a:extLst/>
            </a:blip>
            <a:stretch>
              <a:fillRect/>
            </a:stretch>
          </p:blipFill>
          <p:spPr>
            <a:xfrm>
              <a:off x="2601903" y="2345250"/>
              <a:ext cx="412163" cy="588237"/>
            </a:xfrm>
            <a:prstGeom prst="rect">
              <a:avLst/>
            </a:prstGeom>
            <a:ln w="12700" cap="flat">
              <a:noFill/>
              <a:miter lim="400000"/>
            </a:ln>
            <a:effectLst/>
          </p:spPr>
        </p:pic>
        <p:pic>
          <p:nvPicPr>
            <p:cNvPr id="7010" name="Image" descr="Image"/>
            <p:cNvPicPr>
              <a:picLocks noChangeAspect="1"/>
            </p:cNvPicPr>
            <p:nvPr/>
          </p:nvPicPr>
          <p:blipFill>
            <a:blip r:embed="rId12">
              <a:extLst/>
            </a:blip>
            <a:stretch>
              <a:fillRect/>
            </a:stretch>
          </p:blipFill>
          <p:spPr>
            <a:xfrm>
              <a:off x="2542770" y="758856"/>
              <a:ext cx="499825" cy="668441"/>
            </a:xfrm>
            <a:prstGeom prst="rect">
              <a:avLst/>
            </a:prstGeom>
            <a:ln w="12700" cap="flat">
              <a:noFill/>
              <a:miter lim="400000"/>
            </a:ln>
            <a:effectLst/>
          </p:spPr>
        </p:pic>
        <p:pic>
          <p:nvPicPr>
            <p:cNvPr id="7011" name="Image" descr="Image"/>
            <p:cNvPicPr>
              <a:picLocks noChangeAspect="1"/>
            </p:cNvPicPr>
            <p:nvPr/>
          </p:nvPicPr>
          <p:blipFill>
            <a:blip r:embed="rId13">
              <a:extLst/>
            </a:blip>
            <a:stretch>
              <a:fillRect/>
            </a:stretch>
          </p:blipFill>
          <p:spPr>
            <a:xfrm>
              <a:off x="1991892" y="2246800"/>
              <a:ext cx="373364" cy="668441"/>
            </a:xfrm>
            <a:prstGeom prst="rect">
              <a:avLst/>
            </a:prstGeom>
            <a:ln w="12700" cap="flat">
              <a:noFill/>
              <a:miter lim="400000"/>
            </a:ln>
            <a:effectLst/>
          </p:spPr>
        </p:pic>
        <p:pic>
          <p:nvPicPr>
            <p:cNvPr id="7012" name="Image" descr="Image"/>
            <p:cNvPicPr>
              <a:picLocks noChangeAspect="1"/>
            </p:cNvPicPr>
            <p:nvPr/>
          </p:nvPicPr>
          <p:blipFill>
            <a:blip r:embed="rId14">
              <a:extLst/>
            </a:blip>
            <a:stretch>
              <a:fillRect/>
            </a:stretch>
          </p:blipFill>
          <p:spPr>
            <a:xfrm>
              <a:off x="128878" y="1546066"/>
              <a:ext cx="427562" cy="668441"/>
            </a:xfrm>
            <a:prstGeom prst="rect">
              <a:avLst/>
            </a:prstGeom>
            <a:ln w="12700" cap="flat">
              <a:noFill/>
              <a:miter lim="400000"/>
            </a:ln>
            <a:effectLst/>
          </p:spPr>
        </p:pic>
        <p:pic>
          <p:nvPicPr>
            <p:cNvPr id="7013" name="Image" descr="Image"/>
            <p:cNvPicPr>
              <a:picLocks noChangeAspect="1"/>
            </p:cNvPicPr>
            <p:nvPr/>
          </p:nvPicPr>
          <p:blipFill>
            <a:blip r:embed="rId15">
              <a:extLst/>
            </a:blip>
            <a:stretch>
              <a:fillRect/>
            </a:stretch>
          </p:blipFill>
          <p:spPr>
            <a:xfrm>
              <a:off x="3208179" y="3095828"/>
              <a:ext cx="534390" cy="605352"/>
            </a:xfrm>
            <a:prstGeom prst="rect">
              <a:avLst/>
            </a:prstGeom>
            <a:ln w="12700" cap="flat">
              <a:noFill/>
              <a:miter lim="400000"/>
            </a:ln>
            <a:effectLst/>
          </p:spPr>
        </p:pic>
        <p:pic>
          <p:nvPicPr>
            <p:cNvPr id="7014" name="Image" descr="Image"/>
            <p:cNvPicPr>
              <a:picLocks noChangeAspect="1"/>
            </p:cNvPicPr>
            <p:nvPr/>
          </p:nvPicPr>
          <p:blipFill>
            <a:blip r:embed="rId14">
              <a:extLst/>
            </a:blip>
            <a:stretch>
              <a:fillRect/>
            </a:stretch>
          </p:blipFill>
          <p:spPr>
            <a:xfrm>
              <a:off x="1358577" y="3111251"/>
              <a:ext cx="390327" cy="610227"/>
            </a:xfrm>
            <a:prstGeom prst="rect">
              <a:avLst/>
            </a:prstGeom>
            <a:ln w="12700" cap="flat">
              <a:noFill/>
              <a:miter lim="400000"/>
            </a:ln>
            <a:effectLst/>
          </p:spPr>
        </p:pic>
        <p:pic>
          <p:nvPicPr>
            <p:cNvPr id="7015" name="Image" descr="Image"/>
            <p:cNvPicPr>
              <a:picLocks noChangeAspect="1"/>
            </p:cNvPicPr>
            <p:nvPr/>
          </p:nvPicPr>
          <p:blipFill>
            <a:blip r:embed="rId16">
              <a:extLst/>
            </a:blip>
            <a:stretch>
              <a:fillRect/>
            </a:stretch>
          </p:blipFill>
          <p:spPr>
            <a:xfrm>
              <a:off x="0" y="6387"/>
              <a:ext cx="535211" cy="668440"/>
            </a:xfrm>
            <a:prstGeom prst="rect">
              <a:avLst/>
            </a:prstGeom>
            <a:ln w="12700" cap="flat">
              <a:noFill/>
              <a:miter lim="400000"/>
            </a:ln>
            <a:effectLst/>
          </p:spPr>
        </p:pic>
      </p:grpSp>
      <p:grpSp>
        <p:nvGrpSpPr>
          <p:cNvPr id="7037" name="Group"/>
          <p:cNvGrpSpPr/>
          <p:nvPr/>
        </p:nvGrpSpPr>
        <p:grpSpPr>
          <a:xfrm flipH="1">
            <a:off x="9270330" y="3617924"/>
            <a:ext cx="1619137" cy="2517752"/>
            <a:chOff x="0" y="0"/>
            <a:chExt cx="1619135" cy="2517750"/>
          </a:xfrm>
        </p:grpSpPr>
        <p:pic>
          <p:nvPicPr>
            <p:cNvPr id="7017" name="Image" descr="Image"/>
            <p:cNvPicPr>
              <a:picLocks noChangeAspect="1"/>
            </p:cNvPicPr>
            <p:nvPr/>
          </p:nvPicPr>
          <p:blipFill>
            <a:blip r:embed="rId17">
              <a:extLst/>
            </a:blip>
            <a:stretch>
              <a:fillRect/>
            </a:stretch>
          </p:blipFill>
          <p:spPr>
            <a:xfrm>
              <a:off x="1194054" y="2015062"/>
              <a:ext cx="360916" cy="498553"/>
            </a:xfrm>
            <a:prstGeom prst="rect">
              <a:avLst/>
            </a:prstGeom>
            <a:ln w="12700" cap="flat">
              <a:noFill/>
              <a:miter lim="400000"/>
            </a:ln>
            <a:effectLst/>
          </p:spPr>
        </p:pic>
        <p:pic>
          <p:nvPicPr>
            <p:cNvPr id="7018"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7019" name="Image" descr="Image"/>
            <p:cNvPicPr>
              <a:picLocks noChangeAspect="1"/>
            </p:cNvPicPr>
            <p:nvPr/>
          </p:nvPicPr>
          <p:blipFill>
            <a:blip r:embed="rId19">
              <a:extLst/>
            </a:blip>
            <a:stretch>
              <a:fillRect/>
            </a:stretch>
          </p:blipFill>
          <p:spPr>
            <a:xfrm>
              <a:off x="1179453" y="1540675"/>
              <a:ext cx="390119" cy="463619"/>
            </a:xfrm>
            <a:prstGeom prst="rect">
              <a:avLst/>
            </a:prstGeom>
            <a:ln w="12700" cap="flat">
              <a:noFill/>
              <a:miter lim="400000"/>
            </a:ln>
            <a:effectLst/>
          </p:spPr>
        </p:pic>
        <p:pic>
          <p:nvPicPr>
            <p:cNvPr id="7020"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7021"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7022"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7023"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7024"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7025"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7026"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7027"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7028"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7029" name="Image" descr="Image"/>
            <p:cNvPicPr>
              <a:picLocks noChangeAspect="1"/>
            </p:cNvPicPr>
            <p:nvPr/>
          </p:nvPicPr>
          <p:blipFill>
            <a:blip r:embed="rId29">
              <a:extLst/>
            </a:blip>
            <a:stretch>
              <a:fillRect/>
            </a:stretch>
          </p:blipFill>
          <p:spPr>
            <a:xfrm>
              <a:off x="429968" y="59719"/>
              <a:ext cx="316563" cy="488035"/>
            </a:xfrm>
            <a:prstGeom prst="rect">
              <a:avLst/>
            </a:prstGeom>
            <a:ln w="12700" cap="flat">
              <a:noFill/>
              <a:miter lim="400000"/>
            </a:ln>
            <a:effectLst/>
          </p:spPr>
        </p:pic>
        <p:pic>
          <p:nvPicPr>
            <p:cNvPr id="7030"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7031"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7032" name="Image" descr="Image"/>
            <p:cNvPicPr>
              <a:picLocks noChangeAspect="1"/>
            </p:cNvPicPr>
            <p:nvPr/>
          </p:nvPicPr>
          <p:blipFill>
            <a:blip r:embed="rId9">
              <a:extLst/>
            </a:blip>
            <a:stretch>
              <a:fillRect/>
            </a:stretch>
          </p:blipFill>
          <p:spPr>
            <a:xfrm>
              <a:off x="1192732" y="550684"/>
              <a:ext cx="363560" cy="480420"/>
            </a:xfrm>
            <a:prstGeom prst="rect">
              <a:avLst/>
            </a:prstGeom>
            <a:ln w="12700" cap="flat">
              <a:noFill/>
              <a:miter lim="400000"/>
            </a:ln>
            <a:effectLst/>
          </p:spPr>
        </p:pic>
        <p:pic>
          <p:nvPicPr>
            <p:cNvPr id="7033"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7034"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7035"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7036"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Training_TRex"/>
          <p:cNvSpPr txBox="1"/>
          <p:nvPr>
            <p:ph type="title" idx="4294967295"/>
          </p:nvPr>
        </p:nvSpPr>
        <p:spPr>
          <a:xfrm>
            <a:off x="975868" y="-3518208"/>
            <a:ext cx="10464801" cy="3302001"/>
          </a:xfrm>
          <a:prstGeom prst="rect">
            <a:avLst/>
          </a:prstGeom>
        </p:spPr>
        <p:txBody>
          <a:bodyPr/>
          <a:lstStyle/>
          <a:p>
            <a:pPr/>
            <a:r>
              <a:t>Training_TRex</a:t>
            </a:r>
          </a:p>
        </p:txBody>
      </p:sp>
      <p:pic>
        <p:nvPicPr>
          <p:cNvPr id="181" name="Screen Shot 2020-11-01 at 10.39.58 AM.png" descr="Screen Shot 2020-11-01 at 10.39.58 AM.png"/>
          <p:cNvPicPr>
            <a:picLocks noChangeAspect="1"/>
          </p:cNvPicPr>
          <p:nvPr/>
        </p:nvPicPr>
        <p:blipFill>
          <a:blip r:embed="rId3">
            <a:extLst/>
          </a:blip>
          <a:srcRect l="0" t="0" r="0" b="32092"/>
          <a:stretch>
            <a:fillRect/>
          </a:stretch>
        </p:blipFill>
        <p:spPr>
          <a:xfrm>
            <a:off x="31750" y="26665"/>
            <a:ext cx="12941300" cy="6587251"/>
          </a:xfrm>
          <a:prstGeom prst="rect">
            <a:avLst/>
          </a:prstGeom>
          <a:ln w="12700">
            <a:miter lim="400000"/>
          </a:ln>
        </p:spPr>
      </p:pic>
      <p:pic>
        <p:nvPicPr>
          <p:cNvPr id="182"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183" name="Image" descr="Image"/>
          <p:cNvPicPr>
            <a:picLocks noChangeAspect="1"/>
          </p:cNvPicPr>
          <p:nvPr/>
        </p:nvPicPr>
        <p:blipFill>
          <a:blip r:embed="rId5">
            <a:extLst/>
          </a:blip>
          <a:stretch>
            <a:fillRect/>
          </a:stretch>
        </p:blipFill>
        <p:spPr>
          <a:xfrm>
            <a:off x="5580474" y="7740655"/>
            <a:ext cx="1882507" cy="1089972"/>
          </a:xfrm>
          <a:prstGeom prst="rect">
            <a:avLst/>
          </a:prstGeom>
          <a:ln w="12700">
            <a:miter lim="400000"/>
          </a:ln>
        </p:spPr>
      </p:pic>
      <p:pic>
        <p:nvPicPr>
          <p:cNvPr id="184" name="Image" descr="Image"/>
          <p:cNvPicPr>
            <a:picLocks noChangeAspect="1"/>
          </p:cNvPicPr>
          <p:nvPr/>
        </p:nvPicPr>
        <p:blipFill>
          <a:blip r:embed="rId6">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4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04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04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089" name="Group"/>
          <p:cNvGrpSpPr/>
          <p:nvPr/>
        </p:nvGrpSpPr>
        <p:grpSpPr>
          <a:xfrm>
            <a:off x="143751" y="171451"/>
            <a:ext cx="1270001" cy="9410697"/>
            <a:chOff x="0" y="0"/>
            <a:chExt cx="1270000" cy="9410696"/>
          </a:xfrm>
        </p:grpSpPr>
        <p:grpSp>
          <p:nvGrpSpPr>
            <p:cNvPr id="7048" name="Group"/>
            <p:cNvGrpSpPr/>
            <p:nvPr/>
          </p:nvGrpSpPr>
          <p:grpSpPr>
            <a:xfrm flipH="1">
              <a:off x="0" y="0"/>
              <a:ext cx="1270000" cy="1270000"/>
              <a:chOff x="0" y="0"/>
              <a:chExt cx="1270000" cy="1270000"/>
            </a:xfrm>
          </p:grpSpPr>
          <p:sp>
            <p:nvSpPr>
              <p:cNvPr id="70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47" name="Group"/>
              <p:cNvGrpSpPr/>
              <p:nvPr/>
            </p:nvGrpSpPr>
            <p:grpSpPr>
              <a:xfrm>
                <a:off x="46001" y="46001"/>
                <a:ext cx="1177998" cy="1177998"/>
                <a:chOff x="0" y="0"/>
                <a:chExt cx="1177997" cy="1177997"/>
              </a:xfrm>
            </p:grpSpPr>
            <p:pic>
              <p:nvPicPr>
                <p:cNvPr id="704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04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051" name="Group"/>
            <p:cNvGrpSpPr/>
            <p:nvPr/>
          </p:nvGrpSpPr>
          <p:grpSpPr>
            <a:xfrm flipH="1">
              <a:off x="0" y="6776780"/>
              <a:ext cx="1270000" cy="1270001"/>
              <a:chOff x="0" y="0"/>
              <a:chExt cx="1270000" cy="1270000"/>
            </a:xfrm>
          </p:grpSpPr>
          <p:sp>
            <p:nvSpPr>
              <p:cNvPr id="70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05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054" name="Group"/>
            <p:cNvGrpSpPr/>
            <p:nvPr/>
          </p:nvGrpSpPr>
          <p:grpSpPr>
            <a:xfrm flipH="1">
              <a:off x="0" y="8140696"/>
              <a:ext cx="1270000" cy="1270001"/>
              <a:chOff x="0" y="0"/>
              <a:chExt cx="1270000" cy="1270000"/>
            </a:xfrm>
          </p:grpSpPr>
          <p:sp>
            <p:nvSpPr>
              <p:cNvPr id="70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05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064" name="Group"/>
            <p:cNvGrpSpPr/>
            <p:nvPr/>
          </p:nvGrpSpPr>
          <p:grpSpPr>
            <a:xfrm flipH="1">
              <a:off x="0" y="1356782"/>
              <a:ext cx="1270000" cy="1270001"/>
              <a:chOff x="0" y="0"/>
              <a:chExt cx="1270000" cy="1270000"/>
            </a:xfrm>
          </p:grpSpPr>
          <p:sp>
            <p:nvSpPr>
              <p:cNvPr id="70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63" name="Group"/>
              <p:cNvGrpSpPr/>
              <p:nvPr/>
            </p:nvGrpSpPr>
            <p:grpSpPr>
              <a:xfrm flipH="1">
                <a:off x="47625" y="56900"/>
                <a:ext cx="1174751" cy="1156200"/>
                <a:chOff x="0" y="0"/>
                <a:chExt cx="1174749" cy="1156199"/>
              </a:xfrm>
            </p:grpSpPr>
            <p:pic>
              <p:nvPicPr>
                <p:cNvPr id="705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05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05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05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06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06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06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072" name="Group"/>
            <p:cNvGrpSpPr/>
            <p:nvPr/>
          </p:nvGrpSpPr>
          <p:grpSpPr>
            <a:xfrm flipH="1">
              <a:off x="0" y="4057648"/>
              <a:ext cx="1270000" cy="1270001"/>
              <a:chOff x="0" y="0"/>
              <a:chExt cx="1270000" cy="1270000"/>
            </a:xfrm>
          </p:grpSpPr>
          <p:sp>
            <p:nvSpPr>
              <p:cNvPr id="70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71" name="Group"/>
              <p:cNvGrpSpPr/>
              <p:nvPr/>
            </p:nvGrpSpPr>
            <p:grpSpPr>
              <a:xfrm>
                <a:off x="47624" y="74251"/>
                <a:ext cx="1174751" cy="1129000"/>
                <a:chOff x="0" y="0"/>
                <a:chExt cx="1174749" cy="1128998"/>
              </a:xfrm>
            </p:grpSpPr>
            <p:pic>
              <p:nvPicPr>
                <p:cNvPr id="706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06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06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06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07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079" name="Group"/>
            <p:cNvGrpSpPr/>
            <p:nvPr/>
          </p:nvGrpSpPr>
          <p:grpSpPr>
            <a:xfrm flipH="1">
              <a:off x="0" y="5414431"/>
              <a:ext cx="1270000" cy="1270001"/>
              <a:chOff x="0" y="0"/>
              <a:chExt cx="1270000" cy="1270000"/>
            </a:xfrm>
          </p:grpSpPr>
          <p:sp>
            <p:nvSpPr>
              <p:cNvPr id="70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78" name="Group"/>
              <p:cNvGrpSpPr/>
              <p:nvPr/>
            </p:nvGrpSpPr>
            <p:grpSpPr>
              <a:xfrm>
                <a:off x="47625" y="45767"/>
                <a:ext cx="1174751" cy="1178466"/>
                <a:chOff x="0" y="0"/>
                <a:chExt cx="1174750" cy="1178465"/>
              </a:xfrm>
            </p:grpSpPr>
            <p:pic>
              <p:nvPicPr>
                <p:cNvPr id="707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07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07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07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088" name="Group"/>
            <p:cNvGrpSpPr/>
            <p:nvPr/>
          </p:nvGrpSpPr>
          <p:grpSpPr>
            <a:xfrm flipH="1">
              <a:off x="0" y="2713565"/>
              <a:ext cx="1270000" cy="1270001"/>
              <a:chOff x="0" y="0"/>
              <a:chExt cx="1270000" cy="1270000"/>
            </a:xfrm>
          </p:grpSpPr>
          <p:sp>
            <p:nvSpPr>
              <p:cNvPr id="70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87" name="Group"/>
              <p:cNvGrpSpPr/>
              <p:nvPr/>
            </p:nvGrpSpPr>
            <p:grpSpPr>
              <a:xfrm>
                <a:off x="63500" y="30985"/>
                <a:ext cx="1111251" cy="1217225"/>
                <a:chOff x="0" y="0"/>
                <a:chExt cx="1111250" cy="1217223"/>
              </a:xfrm>
            </p:grpSpPr>
            <p:pic>
              <p:nvPicPr>
                <p:cNvPr id="708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08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08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08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08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08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135" name="Group"/>
          <p:cNvGrpSpPr/>
          <p:nvPr/>
        </p:nvGrpSpPr>
        <p:grpSpPr>
          <a:xfrm>
            <a:off x="11578348" y="171451"/>
            <a:ext cx="1270001" cy="9410698"/>
            <a:chOff x="0" y="0"/>
            <a:chExt cx="1270000" cy="9410696"/>
          </a:xfrm>
        </p:grpSpPr>
        <p:grpSp>
          <p:nvGrpSpPr>
            <p:cNvPr id="7094" name="Group"/>
            <p:cNvGrpSpPr/>
            <p:nvPr/>
          </p:nvGrpSpPr>
          <p:grpSpPr>
            <a:xfrm flipH="1">
              <a:off x="0" y="0"/>
              <a:ext cx="1270000" cy="1270000"/>
              <a:chOff x="0" y="0"/>
              <a:chExt cx="1270000" cy="1270000"/>
            </a:xfrm>
          </p:grpSpPr>
          <p:sp>
            <p:nvSpPr>
              <p:cNvPr id="70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93" name="Group"/>
              <p:cNvGrpSpPr/>
              <p:nvPr/>
            </p:nvGrpSpPr>
            <p:grpSpPr>
              <a:xfrm>
                <a:off x="46001" y="46001"/>
                <a:ext cx="1177998" cy="1177998"/>
                <a:chOff x="0" y="0"/>
                <a:chExt cx="1177997" cy="1177997"/>
              </a:xfrm>
            </p:grpSpPr>
            <p:pic>
              <p:nvPicPr>
                <p:cNvPr id="709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09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097" name="Group"/>
            <p:cNvGrpSpPr/>
            <p:nvPr/>
          </p:nvGrpSpPr>
          <p:grpSpPr>
            <a:xfrm flipH="1">
              <a:off x="0" y="6776780"/>
              <a:ext cx="1270000" cy="1270001"/>
              <a:chOff x="0" y="0"/>
              <a:chExt cx="1270000" cy="1270000"/>
            </a:xfrm>
          </p:grpSpPr>
          <p:sp>
            <p:nvSpPr>
              <p:cNvPr id="70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09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100" name="Group"/>
            <p:cNvGrpSpPr/>
            <p:nvPr/>
          </p:nvGrpSpPr>
          <p:grpSpPr>
            <a:xfrm flipH="1">
              <a:off x="0" y="8140696"/>
              <a:ext cx="1270000" cy="1270001"/>
              <a:chOff x="0" y="0"/>
              <a:chExt cx="1270000" cy="1270000"/>
            </a:xfrm>
          </p:grpSpPr>
          <p:sp>
            <p:nvSpPr>
              <p:cNvPr id="70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09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110" name="Group"/>
            <p:cNvGrpSpPr/>
            <p:nvPr/>
          </p:nvGrpSpPr>
          <p:grpSpPr>
            <a:xfrm flipH="1">
              <a:off x="0" y="1356782"/>
              <a:ext cx="1270000" cy="1270001"/>
              <a:chOff x="0" y="0"/>
              <a:chExt cx="1270000" cy="1270000"/>
            </a:xfrm>
          </p:grpSpPr>
          <p:sp>
            <p:nvSpPr>
              <p:cNvPr id="71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09" name="Group"/>
              <p:cNvGrpSpPr/>
              <p:nvPr/>
            </p:nvGrpSpPr>
            <p:grpSpPr>
              <a:xfrm flipH="1">
                <a:off x="47625" y="56900"/>
                <a:ext cx="1174751" cy="1156200"/>
                <a:chOff x="0" y="0"/>
                <a:chExt cx="1174749" cy="1156199"/>
              </a:xfrm>
            </p:grpSpPr>
            <p:pic>
              <p:nvPicPr>
                <p:cNvPr id="710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10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10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10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10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10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10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118" name="Group"/>
            <p:cNvGrpSpPr/>
            <p:nvPr/>
          </p:nvGrpSpPr>
          <p:grpSpPr>
            <a:xfrm flipH="1">
              <a:off x="0" y="4057648"/>
              <a:ext cx="1270000" cy="1270001"/>
              <a:chOff x="0" y="0"/>
              <a:chExt cx="1270000" cy="1270000"/>
            </a:xfrm>
          </p:grpSpPr>
          <p:sp>
            <p:nvSpPr>
              <p:cNvPr id="71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17" name="Group"/>
              <p:cNvGrpSpPr/>
              <p:nvPr/>
            </p:nvGrpSpPr>
            <p:grpSpPr>
              <a:xfrm>
                <a:off x="47624" y="74251"/>
                <a:ext cx="1174751" cy="1129000"/>
                <a:chOff x="0" y="0"/>
                <a:chExt cx="1174749" cy="1128998"/>
              </a:xfrm>
            </p:grpSpPr>
            <p:pic>
              <p:nvPicPr>
                <p:cNvPr id="711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11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11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11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11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125" name="Group"/>
            <p:cNvGrpSpPr/>
            <p:nvPr/>
          </p:nvGrpSpPr>
          <p:grpSpPr>
            <a:xfrm flipH="1">
              <a:off x="0" y="5414431"/>
              <a:ext cx="1270000" cy="1270001"/>
              <a:chOff x="0" y="0"/>
              <a:chExt cx="1270000" cy="1270000"/>
            </a:xfrm>
          </p:grpSpPr>
          <p:sp>
            <p:nvSpPr>
              <p:cNvPr id="71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24" name="Group"/>
              <p:cNvGrpSpPr/>
              <p:nvPr/>
            </p:nvGrpSpPr>
            <p:grpSpPr>
              <a:xfrm>
                <a:off x="47625" y="45767"/>
                <a:ext cx="1174751" cy="1178466"/>
                <a:chOff x="0" y="0"/>
                <a:chExt cx="1174750" cy="1178465"/>
              </a:xfrm>
            </p:grpSpPr>
            <p:pic>
              <p:nvPicPr>
                <p:cNvPr id="712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12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12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12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134" name="Group"/>
            <p:cNvGrpSpPr/>
            <p:nvPr/>
          </p:nvGrpSpPr>
          <p:grpSpPr>
            <a:xfrm flipH="1">
              <a:off x="0" y="2713565"/>
              <a:ext cx="1270000" cy="1270001"/>
              <a:chOff x="0" y="0"/>
              <a:chExt cx="1270000" cy="1270000"/>
            </a:xfrm>
          </p:grpSpPr>
          <p:sp>
            <p:nvSpPr>
              <p:cNvPr id="71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33" name="Group"/>
              <p:cNvGrpSpPr/>
              <p:nvPr/>
            </p:nvGrpSpPr>
            <p:grpSpPr>
              <a:xfrm>
                <a:off x="63500" y="30985"/>
                <a:ext cx="1111251" cy="1217225"/>
                <a:chOff x="0" y="0"/>
                <a:chExt cx="1111250" cy="1217223"/>
              </a:xfrm>
            </p:grpSpPr>
            <p:pic>
              <p:nvPicPr>
                <p:cNvPr id="712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12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12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13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13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13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156" name="Group"/>
          <p:cNvGrpSpPr/>
          <p:nvPr/>
        </p:nvGrpSpPr>
        <p:grpSpPr>
          <a:xfrm flipH="1">
            <a:off x="9270330" y="3617924"/>
            <a:ext cx="1619137" cy="2517752"/>
            <a:chOff x="0" y="0"/>
            <a:chExt cx="1619135" cy="2517750"/>
          </a:xfrm>
        </p:grpSpPr>
        <p:pic>
          <p:nvPicPr>
            <p:cNvPr id="7136" name="Image" descr="Image"/>
            <p:cNvPicPr>
              <a:picLocks noChangeAspect="1"/>
            </p:cNvPicPr>
            <p:nvPr/>
          </p:nvPicPr>
          <p:blipFill>
            <a:blip r:embed="rId8">
              <a:extLst/>
            </a:blip>
            <a:stretch>
              <a:fillRect/>
            </a:stretch>
          </p:blipFill>
          <p:spPr>
            <a:xfrm>
              <a:off x="1194054" y="2015062"/>
              <a:ext cx="360916" cy="498553"/>
            </a:xfrm>
            <a:prstGeom prst="rect">
              <a:avLst/>
            </a:prstGeom>
            <a:ln w="12700" cap="flat">
              <a:noFill/>
              <a:miter lim="400000"/>
            </a:ln>
            <a:effectLst/>
          </p:spPr>
        </p:pic>
        <p:pic>
          <p:nvPicPr>
            <p:cNvPr id="7137"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7138" name="Image" descr="Image"/>
            <p:cNvPicPr>
              <a:picLocks noChangeAspect="1"/>
            </p:cNvPicPr>
            <p:nvPr/>
          </p:nvPicPr>
          <p:blipFill>
            <a:blip r:embed="rId10">
              <a:extLst/>
            </a:blip>
            <a:stretch>
              <a:fillRect/>
            </a:stretch>
          </p:blipFill>
          <p:spPr>
            <a:xfrm>
              <a:off x="1179453" y="1540675"/>
              <a:ext cx="390119" cy="463619"/>
            </a:xfrm>
            <a:prstGeom prst="rect">
              <a:avLst/>
            </a:prstGeom>
            <a:ln w="12700" cap="flat">
              <a:noFill/>
              <a:miter lim="400000"/>
            </a:ln>
            <a:effectLst/>
          </p:spPr>
        </p:pic>
        <p:pic>
          <p:nvPicPr>
            <p:cNvPr id="7139"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7140"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7141"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7142"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7143"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7144"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7145"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7146"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7147"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7148" name="Image" descr="Image"/>
            <p:cNvPicPr>
              <a:picLocks noChangeAspect="1"/>
            </p:cNvPicPr>
            <p:nvPr/>
          </p:nvPicPr>
          <p:blipFill>
            <a:blip r:embed="rId20">
              <a:extLst/>
            </a:blip>
            <a:stretch>
              <a:fillRect/>
            </a:stretch>
          </p:blipFill>
          <p:spPr>
            <a:xfrm>
              <a:off x="429968" y="59719"/>
              <a:ext cx="316563" cy="488035"/>
            </a:xfrm>
            <a:prstGeom prst="rect">
              <a:avLst/>
            </a:prstGeom>
            <a:ln w="12700" cap="flat">
              <a:noFill/>
              <a:miter lim="400000"/>
            </a:ln>
            <a:effectLst/>
          </p:spPr>
        </p:pic>
        <p:pic>
          <p:nvPicPr>
            <p:cNvPr id="7149"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7150"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7151" name="Image" descr="Image"/>
            <p:cNvPicPr>
              <a:picLocks noChangeAspect="1"/>
            </p:cNvPicPr>
            <p:nvPr/>
          </p:nvPicPr>
          <p:blipFill>
            <a:blip r:embed="rId23">
              <a:extLst/>
            </a:blip>
            <a:stretch>
              <a:fillRect/>
            </a:stretch>
          </p:blipFill>
          <p:spPr>
            <a:xfrm>
              <a:off x="1192732" y="550684"/>
              <a:ext cx="363560" cy="480420"/>
            </a:xfrm>
            <a:prstGeom prst="rect">
              <a:avLst/>
            </a:prstGeom>
            <a:ln w="12700" cap="flat">
              <a:noFill/>
              <a:miter lim="400000"/>
            </a:ln>
            <a:effectLst/>
          </p:spPr>
        </p:pic>
        <p:pic>
          <p:nvPicPr>
            <p:cNvPr id="7152"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7153"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7154"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7155"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7167" name="Group"/>
          <p:cNvGrpSpPr/>
          <p:nvPr/>
        </p:nvGrpSpPr>
        <p:grpSpPr>
          <a:xfrm>
            <a:off x="2870990" y="3617924"/>
            <a:ext cx="788539" cy="2517752"/>
            <a:chOff x="0" y="0"/>
            <a:chExt cx="788537" cy="2517750"/>
          </a:xfrm>
        </p:grpSpPr>
        <p:pic>
          <p:nvPicPr>
            <p:cNvPr id="7157" name="Image" descr="Image"/>
            <p:cNvPicPr>
              <a:picLocks noChangeAspect="1"/>
            </p:cNvPicPr>
            <p:nvPr/>
          </p:nvPicPr>
          <p:blipFill>
            <a:blip r:embed="rId27">
              <a:extLst/>
            </a:blip>
            <a:stretch>
              <a:fillRect/>
            </a:stretch>
          </p:blipFill>
          <p:spPr>
            <a:xfrm>
              <a:off x="24686" y="1049342"/>
              <a:ext cx="329907" cy="471295"/>
            </a:xfrm>
            <a:prstGeom prst="rect">
              <a:avLst/>
            </a:prstGeom>
            <a:ln w="12700" cap="flat">
              <a:noFill/>
              <a:miter lim="400000"/>
            </a:ln>
            <a:effectLst/>
          </p:spPr>
        </p:pic>
        <p:pic>
          <p:nvPicPr>
            <p:cNvPr id="7158" name="Image" descr="Image"/>
            <p:cNvPicPr>
              <a:picLocks noChangeAspect="1"/>
            </p:cNvPicPr>
            <p:nvPr/>
          </p:nvPicPr>
          <p:blipFill>
            <a:blip r:embed="rId23">
              <a:extLst/>
            </a:blip>
            <a:stretch>
              <a:fillRect/>
            </a:stretch>
          </p:blipFill>
          <p:spPr>
            <a:xfrm>
              <a:off x="0" y="0"/>
              <a:ext cx="379279" cy="501190"/>
            </a:xfrm>
            <a:prstGeom prst="rect">
              <a:avLst/>
            </a:prstGeom>
            <a:ln w="12700" cap="flat">
              <a:noFill/>
              <a:miter lim="400000"/>
            </a:ln>
            <a:effectLst/>
          </p:spPr>
        </p:pic>
        <p:pic>
          <p:nvPicPr>
            <p:cNvPr id="7159" name="Image" descr="Image"/>
            <p:cNvPicPr>
              <a:picLocks noChangeAspect="1"/>
            </p:cNvPicPr>
            <p:nvPr/>
          </p:nvPicPr>
          <p:blipFill>
            <a:blip r:embed="rId28">
              <a:extLst/>
            </a:blip>
            <a:stretch>
              <a:fillRect/>
            </a:stretch>
          </p:blipFill>
          <p:spPr>
            <a:xfrm>
              <a:off x="418372" y="801"/>
              <a:ext cx="346561" cy="499588"/>
            </a:xfrm>
            <a:prstGeom prst="rect">
              <a:avLst/>
            </a:prstGeom>
            <a:ln w="12700" cap="flat">
              <a:noFill/>
              <a:miter lim="400000"/>
            </a:ln>
            <a:effectLst/>
          </p:spPr>
        </p:pic>
        <p:pic>
          <p:nvPicPr>
            <p:cNvPr id="7160" name="Image" descr="Image"/>
            <p:cNvPicPr>
              <a:picLocks noChangeAspect="1"/>
            </p:cNvPicPr>
            <p:nvPr/>
          </p:nvPicPr>
          <p:blipFill>
            <a:blip r:embed="rId29">
              <a:extLst/>
            </a:blip>
            <a:stretch>
              <a:fillRect/>
            </a:stretch>
          </p:blipFill>
          <p:spPr>
            <a:xfrm>
              <a:off x="440032" y="1584342"/>
              <a:ext cx="303242" cy="432783"/>
            </a:xfrm>
            <a:prstGeom prst="rect">
              <a:avLst/>
            </a:prstGeom>
            <a:ln w="12700" cap="flat">
              <a:noFill/>
              <a:miter lim="400000"/>
            </a:ln>
            <a:effectLst/>
          </p:spPr>
        </p:pic>
        <p:pic>
          <p:nvPicPr>
            <p:cNvPr id="7161" name="Image" descr="Image"/>
            <p:cNvPicPr>
              <a:picLocks noChangeAspect="1"/>
            </p:cNvPicPr>
            <p:nvPr/>
          </p:nvPicPr>
          <p:blipFill>
            <a:blip r:embed="rId30">
              <a:extLst/>
            </a:blip>
            <a:stretch>
              <a:fillRect/>
            </a:stretch>
          </p:blipFill>
          <p:spPr>
            <a:xfrm>
              <a:off x="5771" y="529370"/>
              <a:ext cx="367737" cy="491792"/>
            </a:xfrm>
            <a:prstGeom prst="rect">
              <a:avLst/>
            </a:prstGeom>
            <a:ln w="12700" cap="flat">
              <a:noFill/>
              <a:miter lim="400000"/>
            </a:ln>
            <a:effectLst/>
          </p:spPr>
        </p:pic>
        <p:pic>
          <p:nvPicPr>
            <p:cNvPr id="7162" name="Image" descr="Image"/>
            <p:cNvPicPr>
              <a:picLocks noChangeAspect="1"/>
            </p:cNvPicPr>
            <p:nvPr/>
          </p:nvPicPr>
          <p:blipFill>
            <a:blip r:embed="rId31">
              <a:extLst/>
            </a:blip>
            <a:stretch>
              <a:fillRect/>
            </a:stretch>
          </p:blipFill>
          <p:spPr>
            <a:xfrm>
              <a:off x="454305" y="1039093"/>
              <a:ext cx="274695" cy="491792"/>
            </a:xfrm>
            <a:prstGeom prst="rect">
              <a:avLst/>
            </a:prstGeom>
            <a:ln w="12700" cap="flat">
              <a:noFill/>
              <a:miter lim="400000"/>
            </a:ln>
            <a:effectLst/>
          </p:spPr>
        </p:pic>
        <p:pic>
          <p:nvPicPr>
            <p:cNvPr id="7163" name="Image" descr="Image"/>
            <p:cNvPicPr>
              <a:picLocks noChangeAspect="1"/>
            </p:cNvPicPr>
            <p:nvPr/>
          </p:nvPicPr>
          <p:blipFill>
            <a:blip r:embed="rId32">
              <a:extLst/>
            </a:blip>
            <a:stretch>
              <a:fillRect/>
            </a:stretch>
          </p:blipFill>
          <p:spPr>
            <a:xfrm>
              <a:off x="32354" y="1548816"/>
              <a:ext cx="314570" cy="491792"/>
            </a:xfrm>
            <a:prstGeom prst="rect">
              <a:avLst/>
            </a:prstGeom>
            <a:ln w="12700" cap="flat">
              <a:noFill/>
              <a:miter lim="400000"/>
            </a:ln>
            <a:effectLst/>
          </p:spPr>
        </p:pic>
        <p:pic>
          <p:nvPicPr>
            <p:cNvPr id="7164" name="Image" descr="Image"/>
            <p:cNvPicPr>
              <a:picLocks noChangeAspect="1"/>
            </p:cNvPicPr>
            <p:nvPr/>
          </p:nvPicPr>
          <p:blipFill>
            <a:blip r:embed="rId33">
              <a:extLst/>
            </a:blip>
            <a:stretch>
              <a:fillRect/>
            </a:stretch>
          </p:blipFill>
          <p:spPr>
            <a:xfrm>
              <a:off x="395069" y="2070582"/>
              <a:ext cx="393167" cy="445376"/>
            </a:xfrm>
            <a:prstGeom prst="rect">
              <a:avLst/>
            </a:prstGeom>
            <a:ln w="12700" cap="flat">
              <a:noFill/>
              <a:miter lim="400000"/>
            </a:ln>
            <a:effectLst/>
          </p:spPr>
        </p:pic>
        <p:pic>
          <p:nvPicPr>
            <p:cNvPr id="7165" name="Image" descr="Image"/>
            <p:cNvPicPr>
              <a:picLocks noChangeAspect="1"/>
            </p:cNvPicPr>
            <p:nvPr/>
          </p:nvPicPr>
          <p:blipFill>
            <a:blip r:embed="rId32">
              <a:extLst/>
            </a:blip>
            <a:stretch>
              <a:fillRect/>
            </a:stretch>
          </p:blipFill>
          <p:spPr>
            <a:xfrm>
              <a:off x="46052" y="2068788"/>
              <a:ext cx="287175" cy="448963"/>
            </a:xfrm>
            <a:prstGeom prst="rect">
              <a:avLst/>
            </a:prstGeom>
            <a:ln w="12700" cap="flat">
              <a:noFill/>
              <a:miter lim="400000"/>
            </a:ln>
            <a:effectLst/>
          </p:spPr>
        </p:pic>
        <p:pic>
          <p:nvPicPr>
            <p:cNvPr id="7166" name="Image" descr="Image"/>
            <p:cNvPicPr>
              <a:picLocks noChangeAspect="1"/>
            </p:cNvPicPr>
            <p:nvPr/>
          </p:nvPicPr>
          <p:blipFill>
            <a:blip r:embed="rId34">
              <a:extLst/>
            </a:blip>
            <a:stretch>
              <a:fillRect/>
            </a:stretch>
          </p:blipFill>
          <p:spPr>
            <a:xfrm>
              <a:off x="394767" y="529370"/>
              <a:ext cx="393771" cy="49179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7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17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17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219" name="Group"/>
          <p:cNvGrpSpPr/>
          <p:nvPr/>
        </p:nvGrpSpPr>
        <p:grpSpPr>
          <a:xfrm>
            <a:off x="143751" y="171451"/>
            <a:ext cx="1270001" cy="9410697"/>
            <a:chOff x="0" y="0"/>
            <a:chExt cx="1270000" cy="9410696"/>
          </a:xfrm>
        </p:grpSpPr>
        <p:grpSp>
          <p:nvGrpSpPr>
            <p:cNvPr id="7178" name="Group"/>
            <p:cNvGrpSpPr/>
            <p:nvPr/>
          </p:nvGrpSpPr>
          <p:grpSpPr>
            <a:xfrm flipH="1">
              <a:off x="0" y="0"/>
              <a:ext cx="1270000" cy="1270000"/>
              <a:chOff x="0" y="0"/>
              <a:chExt cx="1270000" cy="1270000"/>
            </a:xfrm>
          </p:grpSpPr>
          <p:sp>
            <p:nvSpPr>
              <p:cNvPr id="71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77" name="Group"/>
              <p:cNvGrpSpPr/>
              <p:nvPr/>
            </p:nvGrpSpPr>
            <p:grpSpPr>
              <a:xfrm>
                <a:off x="46001" y="46001"/>
                <a:ext cx="1177998" cy="1177998"/>
                <a:chOff x="0" y="0"/>
                <a:chExt cx="1177997" cy="1177997"/>
              </a:xfrm>
            </p:grpSpPr>
            <p:pic>
              <p:nvPicPr>
                <p:cNvPr id="717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17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181" name="Group"/>
            <p:cNvGrpSpPr/>
            <p:nvPr/>
          </p:nvGrpSpPr>
          <p:grpSpPr>
            <a:xfrm flipH="1">
              <a:off x="0" y="6776780"/>
              <a:ext cx="1270000" cy="1270001"/>
              <a:chOff x="0" y="0"/>
              <a:chExt cx="1270000" cy="1270000"/>
            </a:xfrm>
          </p:grpSpPr>
          <p:sp>
            <p:nvSpPr>
              <p:cNvPr id="71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18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184" name="Group"/>
            <p:cNvGrpSpPr/>
            <p:nvPr/>
          </p:nvGrpSpPr>
          <p:grpSpPr>
            <a:xfrm flipH="1">
              <a:off x="0" y="8140696"/>
              <a:ext cx="1270000" cy="1270001"/>
              <a:chOff x="0" y="0"/>
              <a:chExt cx="1270000" cy="1270000"/>
            </a:xfrm>
          </p:grpSpPr>
          <p:sp>
            <p:nvSpPr>
              <p:cNvPr id="71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18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194" name="Group"/>
            <p:cNvGrpSpPr/>
            <p:nvPr/>
          </p:nvGrpSpPr>
          <p:grpSpPr>
            <a:xfrm flipH="1">
              <a:off x="0" y="1356782"/>
              <a:ext cx="1270000" cy="1270001"/>
              <a:chOff x="0" y="0"/>
              <a:chExt cx="1270000" cy="1270000"/>
            </a:xfrm>
          </p:grpSpPr>
          <p:sp>
            <p:nvSpPr>
              <p:cNvPr id="71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93" name="Group"/>
              <p:cNvGrpSpPr/>
              <p:nvPr/>
            </p:nvGrpSpPr>
            <p:grpSpPr>
              <a:xfrm flipH="1">
                <a:off x="47625" y="56900"/>
                <a:ext cx="1174751" cy="1156200"/>
                <a:chOff x="0" y="0"/>
                <a:chExt cx="1174749" cy="1156199"/>
              </a:xfrm>
            </p:grpSpPr>
            <p:pic>
              <p:nvPicPr>
                <p:cNvPr id="718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18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18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18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19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19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19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202" name="Group"/>
            <p:cNvGrpSpPr/>
            <p:nvPr/>
          </p:nvGrpSpPr>
          <p:grpSpPr>
            <a:xfrm flipH="1">
              <a:off x="0" y="4057648"/>
              <a:ext cx="1270000" cy="1270001"/>
              <a:chOff x="0" y="0"/>
              <a:chExt cx="1270000" cy="1270000"/>
            </a:xfrm>
          </p:grpSpPr>
          <p:sp>
            <p:nvSpPr>
              <p:cNvPr id="71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01" name="Group"/>
              <p:cNvGrpSpPr/>
              <p:nvPr/>
            </p:nvGrpSpPr>
            <p:grpSpPr>
              <a:xfrm>
                <a:off x="47624" y="74251"/>
                <a:ext cx="1174751" cy="1129000"/>
                <a:chOff x="0" y="0"/>
                <a:chExt cx="1174749" cy="1128998"/>
              </a:xfrm>
            </p:grpSpPr>
            <p:pic>
              <p:nvPicPr>
                <p:cNvPr id="719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19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19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19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20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209" name="Group"/>
            <p:cNvGrpSpPr/>
            <p:nvPr/>
          </p:nvGrpSpPr>
          <p:grpSpPr>
            <a:xfrm flipH="1">
              <a:off x="0" y="5414431"/>
              <a:ext cx="1270000" cy="1270001"/>
              <a:chOff x="0" y="0"/>
              <a:chExt cx="1270000" cy="1270000"/>
            </a:xfrm>
          </p:grpSpPr>
          <p:sp>
            <p:nvSpPr>
              <p:cNvPr id="72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08" name="Group"/>
              <p:cNvGrpSpPr/>
              <p:nvPr/>
            </p:nvGrpSpPr>
            <p:grpSpPr>
              <a:xfrm>
                <a:off x="47625" y="45767"/>
                <a:ext cx="1174751" cy="1178466"/>
                <a:chOff x="0" y="0"/>
                <a:chExt cx="1174750" cy="1178465"/>
              </a:xfrm>
            </p:grpSpPr>
            <p:pic>
              <p:nvPicPr>
                <p:cNvPr id="720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20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20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20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218" name="Group"/>
            <p:cNvGrpSpPr/>
            <p:nvPr/>
          </p:nvGrpSpPr>
          <p:grpSpPr>
            <a:xfrm flipH="1">
              <a:off x="0" y="2713565"/>
              <a:ext cx="1270000" cy="1270001"/>
              <a:chOff x="0" y="0"/>
              <a:chExt cx="1270000" cy="1270000"/>
            </a:xfrm>
          </p:grpSpPr>
          <p:sp>
            <p:nvSpPr>
              <p:cNvPr id="72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17" name="Group"/>
              <p:cNvGrpSpPr/>
              <p:nvPr/>
            </p:nvGrpSpPr>
            <p:grpSpPr>
              <a:xfrm>
                <a:off x="63500" y="30985"/>
                <a:ext cx="1111251" cy="1217225"/>
                <a:chOff x="0" y="0"/>
                <a:chExt cx="1111250" cy="1217223"/>
              </a:xfrm>
            </p:grpSpPr>
            <p:pic>
              <p:nvPicPr>
                <p:cNvPr id="721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21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21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21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21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21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265" name="Group"/>
          <p:cNvGrpSpPr/>
          <p:nvPr/>
        </p:nvGrpSpPr>
        <p:grpSpPr>
          <a:xfrm>
            <a:off x="11578348" y="171451"/>
            <a:ext cx="1270001" cy="9410698"/>
            <a:chOff x="0" y="0"/>
            <a:chExt cx="1270000" cy="9410696"/>
          </a:xfrm>
        </p:grpSpPr>
        <p:grpSp>
          <p:nvGrpSpPr>
            <p:cNvPr id="7224" name="Group"/>
            <p:cNvGrpSpPr/>
            <p:nvPr/>
          </p:nvGrpSpPr>
          <p:grpSpPr>
            <a:xfrm flipH="1">
              <a:off x="0" y="0"/>
              <a:ext cx="1270000" cy="1270000"/>
              <a:chOff x="0" y="0"/>
              <a:chExt cx="1270000" cy="1270000"/>
            </a:xfrm>
          </p:grpSpPr>
          <p:sp>
            <p:nvSpPr>
              <p:cNvPr id="72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23" name="Group"/>
              <p:cNvGrpSpPr/>
              <p:nvPr/>
            </p:nvGrpSpPr>
            <p:grpSpPr>
              <a:xfrm>
                <a:off x="46001" y="46001"/>
                <a:ext cx="1177998" cy="1177998"/>
                <a:chOff x="0" y="0"/>
                <a:chExt cx="1177997" cy="1177997"/>
              </a:xfrm>
            </p:grpSpPr>
            <p:pic>
              <p:nvPicPr>
                <p:cNvPr id="722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22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227" name="Group"/>
            <p:cNvGrpSpPr/>
            <p:nvPr/>
          </p:nvGrpSpPr>
          <p:grpSpPr>
            <a:xfrm flipH="1">
              <a:off x="0" y="6776780"/>
              <a:ext cx="1270000" cy="1270001"/>
              <a:chOff x="0" y="0"/>
              <a:chExt cx="1270000" cy="1270000"/>
            </a:xfrm>
          </p:grpSpPr>
          <p:sp>
            <p:nvSpPr>
              <p:cNvPr id="72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22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230" name="Group"/>
            <p:cNvGrpSpPr/>
            <p:nvPr/>
          </p:nvGrpSpPr>
          <p:grpSpPr>
            <a:xfrm flipH="1">
              <a:off x="0" y="8140696"/>
              <a:ext cx="1270000" cy="1270001"/>
              <a:chOff x="0" y="0"/>
              <a:chExt cx="1270000" cy="1270000"/>
            </a:xfrm>
          </p:grpSpPr>
          <p:sp>
            <p:nvSpPr>
              <p:cNvPr id="72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22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240" name="Group"/>
            <p:cNvGrpSpPr/>
            <p:nvPr/>
          </p:nvGrpSpPr>
          <p:grpSpPr>
            <a:xfrm flipH="1">
              <a:off x="0" y="1356782"/>
              <a:ext cx="1270000" cy="1270001"/>
              <a:chOff x="0" y="0"/>
              <a:chExt cx="1270000" cy="1270000"/>
            </a:xfrm>
          </p:grpSpPr>
          <p:sp>
            <p:nvSpPr>
              <p:cNvPr id="72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39" name="Group"/>
              <p:cNvGrpSpPr/>
              <p:nvPr/>
            </p:nvGrpSpPr>
            <p:grpSpPr>
              <a:xfrm flipH="1">
                <a:off x="47625" y="56900"/>
                <a:ext cx="1174751" cy="1156200"/>
                <a:chOff x="0" y="0"/>
                <a:chExt cx="1174749" cy="1156199"/>
              </a:xfrm>
            </p:grpSpPr>
            <p:pic>
              <p:nvPicPr>
                <p:cNvPr id="723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23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23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23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23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23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23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248" name="Group"/>
            <p:cNvGrpSpPr/>
            <p:nvPr/>
          </p:nvGrpSpPr>
          <p:grpSpPr>
            <a:xfrm flipH="1">
              <a:off x="0" y="4057648"/>
              <a:ext cx="1270000" cy="1270001"/>
              <a:chOff x="0" y="0"/>
              <a:chExt cx="1270000" cy="1270000"/>
            </a:xfrm>
          </p:grpSpPr>
          <p:sp>
            <p:nvSpPr>
              <p:cNvPr id="72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47" name="Group"/>
              <p:cNvGrpSpPr/>
              <p:nvPr/>
            </p:nvGrpSpPr>
            <p:grpSpPr>
              <a:xfrm>
                <a:off x="47624" y="74251"/>
                <a:ext cx="1174751" cy="1129000"/>
                <a:chOff x="0" y="0"/>
                <a:chExt cx="1174749" cy="1128998"/>
              </a:xfrm>
            </p:grpSpPr>
            <p:pic>
              <p:nvPicPr>
                <p:cNvPr id="724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24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24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24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24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255" name="Group"/>
            <p:cNvGrpSpPr/>
            <p:nvPr/>
          </p:nvGrpSpPr>
          <p:grpSpPr>
            <a:xfrm flipH="1">
              <a:off x="0" y="5414431"/>
              <a:ext cx="1270000" cy="1270001"/>
              <a:chOff x="0" y="0"/>
              <a:chExt cx="1270000" cy="1270000"/>
            </a:xfrm>
          </p:grpSpPr>
          <p:sp>
            <p:nvSpPr>
              <p:cNvPr id="72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54" name="Group"/>
              <p:cNvGrpSpPr/>
              <p:nvPr/>
            </p:nvGrpSpPr>
            <p:grpSpPr>
              <a:xfrm>
                <a:off x="47625" y="45767"/>
                <a:ext cx="1174751" cy="1178466"/>
                <a:chOff x="0" y="0"/>
                <a:chExt cx="1174750" cy="1178465"/>
              </a:xfrm>
            </p:grpSpPr>
            <p:pic>
              <p:nvPicPr>
                <p:cNvPr id="725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25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25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25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264" name="Group"/>
            <p:cNvGrpSpPr/>
            <p:nvPr/>
          </p:nvGrpSpPr>
          <p:grpSpPr>
            <a:xfrm flipH="1">
              <a:off x="0" y="2713565"/>
              <a:ext cx="1270000" cy="1270001"/>
              <a:chOff x="0" y="0"/>
              <a:chExt cx="1270000" cy="1270000"/>
            </a:xfrm>
          </p:grpSpPr>
          <p:sp>
            <p:nvSpPr>
              <p:cNvPr id="72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63" name="Group"/>
              <p:cNvGrpSpPr/>
              <p:nvPr/>
            </p:nvGrpSpPr>
            <p:grpSpPr>
              <a:xfrm>
                <a:off x="63500" y="30985"/>
                <a:ext cx="1111251" cy="1217225"/>
                <a:chOff x="0" y="0"/>
                <a:chExt cx="1111250" cy="1217223"/>
              </a:xfrm>
            </p:grpSpPr>
            <p:pic>
              <p:nvPicPr>
                <p:cNvPr id="725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25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25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26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26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26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276" name="Group"/>
          <p:cNvGrpSpPr/>
          <p:nvPr/>
        </p:nvGrpSpPr>
        <p:grpSpPr>
          <a:xfrm>
            <a:off x="2870990" y="3617924"/>
            <a:ext cx="788539" cy="2517752"/>
            <a:chOff x="0" y="0"/>
            <a:chExt cx="788537" cy="2517750"/>
          </a:xfrm>
        </p:grpSpPr>
        <p:pic>
          <p:nvPicPr>
            <p:cNvPr id="7266" name="Image" descr="Image"/>
            <p:cNvPicPr>
              <a:picLocks noChangeAspect="1"/>
            </p:cNvPicPr>
            <p:nvPr/>
          </p:nvPicPr>
          <p:blipFill>
            <a:blip r:embed="rId8">
              <a:extLst/>
            </a:blip>
            <a:stretch>
              <a:fillRect/>
            </a:stretch>
          </p:blipFill>
          <p:spPr>
            <a:xfrm>
              <a:off x="24686" y="1049342"/>
              <a:ext cx="329907" cy="471295"/>
            </a:xfrm>
            <a:prstGeom prst="rect">
              <a:avLst/>
            </a:prstGeom>
            <a:ln w="12700" cap="flat">
              <a:noFill/>
              <a:miter lim="400000"/>
            </a:ln>
            <a:effectLst/>
          </p:spPr>
        </p:pic>
        <p:pic>
          <p:nvPicPr>
            <p:cNvPr id="7267" name="Image" descr="Image"/>
            <p:cNvPicPr>
              <a:picLocks noChangeAspect="1"/>
            </p:cNvPicPr>
            <p:nvPr/>
          </p:nvPicPr>
          <p:blipFill>
            <a:blip r:embed="rId9">
              <a:extLst/>
            </a:blip>
            <a:stretch>
              <a:fillRect/>
            </a:stretch>
          </p:blipFill>
          <p:spPr>
            <a:xfrm>
              <a:off x="0" y="0"/>
              <a:ext cx="379279" cy="501190"/>
            </a:xfrm>
            <a:prstGeom prst="rect">
              <a:avLst/>
            </a:prstGeom>
            <a:ln w="12700" cap="flat">
              <a:noFill/>
              <a:miter lim="400000"/>
            </a:ln>
            <a:effectLst/>
          </p:spPr>
        </p:pic>
        <p:pic>
          <p:nvPicPr>
            <p:cNvPr id="7268" name="Image" descr="Image"/>
            <p:cNvPicPr>
              <a:picLocks noChangeAspect="1"/>
            </p:cNvPicPr>
            <p:nvPr/>
          </p:nvPicPr>
          <p:blipFill>
            <a:blip r:embed="rId10">
              <a:extLst/>
            </a:blip>
            <a:stretch>
              <a:fillRect/>
            </a:stretch>
          </p:blipFill>
          <p:spPr>
            <a:xfrm>
              <a:off x="418372" y="801"/>
              <a:ext cx="346561" cy="499588"/>
            </a:xfrm>
            <a:prstGeom prst="rect">
              <a:avLst/>
            </a:prstGeom>
            <a:ln w="12700" cap="flat">
              <a:noFill/>
              <a:miter lim="400000"/>
            </a:ln>
            <a:effectLst/>
          </p:spPr>
        </p:pic>
        <p:pic>
          <p:nvPicPr>
            <p:cNvPr id="7269" name="Image" descr="Image"/>
            <p:cNvPicPr>
              <a:picLocks noChangeAspect="1"/>
            </p:cNvPicPr>
            <p:nvPr/>
          </p:nvPicPr>
          <p:blipFill>
            <a:blip r:embed="rId11">
              <a:extLst/>
            </a:blip>
            <a:stretch>
              <a:fillRect/>
            </a:stretch>
          </p:blipFill>
          <p:spPr>
            <a:xfrm>
              <a:off x="440032" y="1584342"/>
              <a:ext cx="303242" cy="432783"/>
            </a:xfrm>
            <a:prstGeom prst="rect">
              <a:avLst/>
            </a:prstGeom>
            <a:ln w="12700" cap="flat">
              <a:noFill/>
              <a:miter lim="400000"/>
            </a:ln>
            <a:effectLst/>
          </p:spPr>
        </p:pic>
        <p:pic>
          <p:nvPicPr>
            <p:cNvPr id="7270" name="Image" descr="Image"/>
            <p:cNvPicPr>
              <a:picLocks noChangeAspect="1"/>
            </p:cNvPicPr>
            <p:nvPr/>
          </p:nvPicPr>
          <p:blipFill>
            <a:blip r:embed="rId12">
              <a:extLst/>
            </a:blip>
            <a:stretch>
              <a:fillRect/>
            </a:stretch>
          </p:blipFill>
          <p:spPr>
            <a:xfrm>
              <a:off x="5771" y="529370"/>
              <a:ext cx="367737" cy="491792"/>
            </a:xfrm>
            <a:prstGeom prst="rect">
              <a:avLst/>
            </a:prstGeom>
            <a:ln w="12700" cap="flat">
              <a:noFill/>
              <a:miter lim="400000"/>
            </a:ln>
            <a:effectLst/>
          </p:spPr>
        </p:pic>
        <p:pic>
          <p:nvPicPr>
            <p:cNvPr id="7271" name="Image" descr="Image"/>
            <p:cNvPicPr>
              <a:picLocks noChangeAspect="1"/>
            </p:cNvPicPr>
            <p:nvPr/>
          </p:nvPicPr>
          <p:blipFill>
            <a:blip r:embed="rId13">
              <a:extLst/>
            </a:blip>
            <a:stretch>
              <a:fillRect/>
            </a:stretch>
          </p:blipFill>
          <p:spPr>
            <a:xfrm>
              <a:off x="454305" y="1039093"/>
              <a:ext cx="274695" cy="491792"/>
            </a:xfrm>
            <a:prstGeom prst="rect">
              <a:avLst/>
            </a:prstGeom>
            <a:ln w="12700" cap="flat">
              <a:noFill/>
              <a:miter lim="400000"/>
            </a:ln>
            <a:effectLst/>
          </p:spPr>
        </p:pic>
        <p:pic>
          <p:nvPicPr>
            <p:cNvPr id="7272" name="Image" descr="Image"/>
            <p:cNvPicPr>
              <a:picLocks noChangeAspect="1"/>
            </p:cNvPicPr>
            <p:nvPr/>
          </p:nvPicPr>
          <p:blipFill>
            <a:blip r:embed="rId14">
              <a:extLst/>
            </a:blip>
            <a:stretch>
              <a:fillRect/>
            </a:stretch>
          </p:blipFill>
          <p:spPr>
            <a:xfrm>
              <a:off x="32354" y="1548816"/>
              <a:ext cx="314570" cy="491792"/>
            </a:xfrm>
            <a:prstGeom prst="rect">
              <a:avLst/>
            </a:prstGeom>
            <a:ln w="12700" cap="flat">
              <a:noFill/>
              <a:miter lim="400000"/>
            </a:ln>
            <a:effectLst/>
          </p:spPr>
        </p:pic>
        <p:pic>
          <p:nvPicPr>
            <p:cNvPr id="7273" name="Image" descr="Image"/>
            <p:cNvPicPr>
              <a:picLocks noChangeAspect="1"/>
            </p:cNvPicPr>
            <p:nvPr/>
          </p:nvPicPr>
          <p:blipFill>
            <a:blip r:embed="rId15">
              <a:extLst/>
            </a:blip>
            <a:stretch>
              <a:fillRect/>
            </a:stretch>
          </p:blipFill>
          <p:spPr>
            <a:xfrm>
              <a:off x="395069" y="2070582"/>
              <a:ext cx="393167" cy="445376"/>
            </a:xfrm>
            <a:prstGeom prst="rect">
              <a:avLst/>
            </a:prstGeom>
            <a:ln w="12700" cap="flat">
              <a:noFill/>
              <a:miter lim="400000"/>
            </a:ln>
            <a:effectLst/>
          </p:spPr>
        </p:pic>
        <p:pic>
          <p:nvPicPr>
            <p:cNvPr id="7274" name="Image" descr="Image"/>
            <p:cNvPicPr>
              <a:picLocks noChangeAspect="1"/>
            </p:cNvPicPr>
            <p:nvPr/>
          </p:nvPicPr>
          <p:blipFill>
            <a:blip r:embed="rId14">
              <a:extLst/>
            </a:blip>
            <a:stretch>
              <a:fillRect/>
            </a:stretch>
          </p:blipFill>
          <p:spPr>
            <a:xfrm>
              <a:off x="46052" y="2068788"/>
              <a:ext cx="287175" cy="448963"/>
            </a:xfrm>
            <a:prstGeom prst="rect">
              <a:avLst/>
            </a:prstGeom>
            <a:ln w="12700" cap="flat">
              <a:noFill/>
              <a:miter lim="400000"/>
            </a:ln>
            <a:effectLst/>
          </p:spPr>
        </p:pic>
        <p:pic>
          <p:nvPicPr>
            <p:cNvPr id="7275" name="Image" descr="Image"/>
            <p:cNvPicPr>
              <a:picLocks noChangeAspect="1"/>
            </p:cNvPicPr>
            <p:nvPr/>
          </p:nvPicPr>
          <p:blipFill>
            <a:blip r:embed="rId16">
              <a:extLst/>
            </a:blip>
            <a:stretch>
              <a:fillRect/>
            </a:stretch>
          </p:blipFill>
          <p:spPr>
            <a:xfrm>
              <a:off x="394767" y="529370"/>
              <a:ext cx="393771" cy="491792"/>
            </a:xfrm>
            <a:prstGeom prst="rect">
              <a:avLst/>
            </a:prstGeom>
            <a:ln w="12700" cap="flat">
              <a:noFill/>
              <a:miter lim="400000"/>
            </a:ln>
            <a:effectLst/>
          </p:spPr>
        </p:pic>
      </p:grpSp>
      <p:grpSp>
        <p:nvGrpSpPr>
          <p:cNvPr id="7297" name="Group"/>
          <p:cNvGrpSpPr/>
          <p:nvPr/>
        </p:nvGrpSpPr>
        <p:grpSpPr>
          <a:xfrm flipH="1">
            <a:off x="9266164" y="4286488"/>
            <a:ext cx="2287413" cy="2401123"/>
            <a:chOff x="0" y="0"/>
            <a:chExt cx="2287411" cy="2401121"/>
          </a:xfrm>
        </p:grpSpPr>
        <p:pic>
          <p:nvPicPr>
            <p:cNvPr id="7277"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7278"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7279"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7280"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7281"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7282"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7283"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7284"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7285"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7286"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7287"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7288"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7289"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7290" name="Image" descr="Image"/>
            <p:cNvPicPr>
              <a:picLocks noChangeAspect="1"/>
            </p:cNvPicPr>
            <p:nvPr/>
          </p:nvPicPr>
          <p:blipFill>
            <a:blip r:embed="rId9">
              <a:extLst/>
            </a:blip>
            <a:stretch>
              <a:fillRect/>
            </a:stretch>
          </p:blipFill>
          <p:spPr>
            <a:xfrm>
              <a:off x="1137119" y="549259"/>
              <a:ext cx="363560" cy="480419"/>
            </a:xfrm>
            <a:prstGeom prst="rect">
              <a:avLst/>
            </a:prstGeom>
            <a:ln w="12700" cap="flat">
              <a:noFill/>
              <a:miter lim="400000"/>
            </a:ln>
            <a:effectLst/>
          </p:spPr>
        </p:pic>
        <p:pic>
          <p:nvPicPr>
            <p:cNvPr id="7291"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7292"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7293"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7294"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7295" name="Image" descr="Image"/>
            <p:cNvPicPr>
              <a:picLocks noChangeAspect="1"/>
            </p:cNvPicPr>
            <p:nvPr/>
          </p:nvPicPr>
          <p:blipFill>
            <a:blip r:embed="rId8">
              <a:extLst/>
            </a:blip>
            <a:stretch>
              <a:fillRect/>
            </a:stretch>
          </p:blipFill>
          <p:spPr>
            <a:xfrm>
              <a:off x="407231" y="1393621"/>
              <a:ext cx="342420" cy="489170"/>
            </a:xfrm>
            <a:prstGeom prst="rect">
              <a:avLst/>
            </a:prstGeom>
            <a:ln w="12700" cap="flat">
              <a:noFill/>
              <a:miter lim="400000"/>
            </a:ln>
            <a:effectLst/>
          </p:spPr>
        </p:pic>
        <p:pic>
          <p:nvPicPr>
            <p:cNvPr id="7296"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0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30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30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349" name="Group"/>
          <p:cNvGrpSpPr/>
          <p:nvPr/>
        </p:nvGrpSpPr>
        <p:grpSpPr>
          <a:xfrm>
            <a:off x="143751" y="171451"/>
            <a:ext cx="1270001" cy="9410697"/>
            <a:chOff x="0" y="0"/>
            <a:chExt cx="1270000" cy="9410696"/>
          </a:xfrm>
        </p:grpSpPr>
        <p:grpSp>
          <p:nvGrpSpPr>
            <p:cNvPr id="7308" name="Group"/>
            <p:cNvGrpSpPr/>
            <p:nvPr/>
          </p:nvGrpSpPr>
          <p:grpSpPr>
            <a:xfrm flipH="1">
              <a:off x="0" y="0"/>
              <a:ext cx="1270000" cy="1270000"/>
              <a:chOff x="0" y="0"/>
              <a:chExt cx="1270000" cy="1270000"/>
            </a:xfrm>
          </p:grpSpPr>
          <p:sp>
            <p:nvSpPr>
              <p:cNvPr id="73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07" name="Group"/>
              <p:cNvGrpSpPr/>
              <p:nvPr/>
            </p:nvGrpSpPr>
            <p:grpSpPr>
              <a:xfrm>
                <a:off x="46001" y="46001"/>
                <a:ext cx="1177998" cy="1177998"/>
                <a:chOff x="0" y="0"/>
                <a:chExt cx="1177997" cy="1177997"/>
              </a:xfrm>
            </p:grpSpPr>
            <p:pic>
              <p:nvPicPr>
                <p:cNvPr id="730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30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311" name="Group"/>
            <p:cNvGrpSpPr/>
            <p:nvPr/>
          </p:nvGrpSpPr>
          <p:grpSpPr>
            <a:xfrm flipH="1">
              <a:off x="0" y="6776780"/>
              <a:ext cx="1270000" cy="1270001"/>
              <a:chOff x="0" y="0"/>
              <a:chExt cx="1270000" cy="1270000"/>
            </a:xfrm>
          </p:grpSpPr>
          <p:sp>
            <p:nvSpPr>
              <p:cNvPr id="73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31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314" name="Group"/>
            <p:cNvGrpSpPr/>
            <p:nvPr/>
          </p:nvGrpSpPr>
          <p:grpSpPr>
            <a:xfrm flipH="1">
              <a:off x="0" y="8140696"/>
              <a:ext cx="1270000" cy="1270001"/>
              <a:chOff x="0" y="0"/>
              <a:chExt cx="1270000" cy="1270000"/>
            </a:xfrm>
          </p:grpSpPr>
          <p:sp>
            <p:nvSpPr>
              <p:cNvPr id="73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31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324" name="Group"/>
            <p:cNvGrpSpPr/>
            <p:nvPr/>
          </p:nvGrpSpPr>
          <p:grpSpPr>
            <a:xfrm flipH="1">
              <a:off x="0" y="1356782"/>
              <a:ext cx="1270000" cy="1270001"/>
              <a:chOff x="0" y="0"/>
              <a:chExt cx="1270000" cy="1270000"/>
            </a:xfrm>
          </p:grpSpPr>
          <p:sp>
            <p:nvSpPr>
              <p:cNvPr id="73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23" name="Group"/>
              <p:cNvGrpSpPr/>
              <p:nvPr/>
            </p:nvGrpSpPr>
            <p:grpSpPr>
              <a:xfrm flipH="1">
                <a:off x="47625" y="56900"/>
                <a:ext cx="1174751" cy="1156200"/>
                <a:chOff x="0" y="0"/>
                <a:chExt cx="1174749" cy="1156199"/>
              </a:xfrm>
            </p:grpSpPr>
            <p:pic>
              <p:nvPicPr>
                <p:cNvPr id="731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31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31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31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32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32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32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332" name="Group"/>
            <p:cNvGrpSpPr/>
            <p:nvPr/>
          </p:nvGrpSpPr>
          <p:grpSpPr>
            <a:xfrm flipH="1">
              <a:off x="0" y="4057648"/>
              <a:ext cx="1270000" cy="1270001"/>
              <a:chOff x="0" y="0"/>
              <a:chExt cx="1270000" cy="1270000"/>
            </a:xfrm>
          </p:grpSpPr>
          <p:sp>
            <p:nvSpPr>
              <p:cNvPr id="73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31" name="Group"/>
              <p:cNvGrpSpPr/>
              <p:nvPr/>
            </p:nvGrpSpPr>
            <p:grpSpPr>
              <a:xfrm>
                <a:off x="47624" y="74251"/>
                <a:ext cx="1174751" cy="1129000"/>
                <a:chOff x="0" y="0"/>
                <a:chExt cx="1174749" cy="1128998"/>
              </a:xfrm>
            </p:grpSpPr>
            <p:pic>
              <p:nvPicPr>
                <p:cNvPr id="732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32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32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32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33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339" name="Group"/>
            <p:cNvGrpSpPr/>
            <p:nvPr/>
          </p:nvGrpSpPr>
          <p:grpSpPr>
            <a:xfrm flipH="1">
              <a:off x="0" y="5414431"/>
              <a:ext cx="1270000" cy="1270001"/>
              <a:chOff x="0" y="0"/>
              <a:chExt cx="1270000" cy="1270000"/>
            </a:xfrm>
          </p:grpSpPr>
          <p:sp>
            <p:nvSpPr>
              <p:cNvPr id="73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38" name="Group"/>
              <p:cNvGrpSpPr/>
              <p:nvPr/>
            </p:nvGrpSpPr>
            <p:grpSpPr>
              <a:xfrm>
                <a:off x="47625" y="45767"/>
                <a:ext cx="1174751" cy="1178466"/>
                <a:chOff x="0" y="0"/>
                <a:chExt cx="1174750" cy="1178465"/>
              </a:xfrm>
            </p:grpSpPr>
            <p:pic>
              <p:nvPicPr>
                <p:cNvPr id="733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33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33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33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348" name="Group"/>
            <p:cNvGrpSpPr/>
            <p:nvPr/>
          </p:nvGrpSpPr>
          <p:grpSpPr>
            <a:xfrm flipH="1">
              <a:off x="0" y="2713565"/>
              <a:ext cx="1270000" cy="1270001"/>
              <a:chOff x="0" y="0"/>
              <a:chExt cx="1270000" cy="1270000"/>
            </a:xfrm>
          </p:grpSpPr>
          <p:sp>
            <p:nvSpPr>
              <p:cNvPr id="73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47" name="Group"/>
              <p:cNvGrpSpPr/>
              <p:nvPr/>
            </p:nvGrpSpPr>
            <p:grpSpPr>
              <a:xfrm>
                <a:off x="63500" y="30985"/>
                <a:ext cx="1111251" cy="1217225"/>
                <a:chOff x="0" y="0"/>
                <a:chExt cx="1111250" cy="1217223"/>
              </a:xfrm>
            </p:grpSpPr>
            <p:pic>
              <p:nvPicPr>
                <p:cNvPr id="734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34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34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34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34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34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395" name="Group"/>
          <p:cNvGrpSpPr/>
          <p:nvPr/>
        </p:nvGrpSpPr>
        <p:grpSpPr>
          <a:xfrm>
            <a:off x="11578348" y="171451"/>
            <a:ext cx="1270001" cy="9410698"/>
            <a:chOff x="0" y="0"/>
            <a:chExt cx="1270000" cy="9410696"/>
          </a:xfrm>
        </p:grpSpPr>
        <p:grpSp>
          <p:nvGrpSpPr>
            <p:cNvPr id="7354" name="Group"/>
            <p:cNvGrpSpPr/>
            <p:nvPr/>
          </p:nvGrpSpPr>
          <p:grpSpPr>
            <a:xfrm flipH="1">
              <a:off x="0" y="0"/>
              <a:ext cx="1270000" cy="1270000"/>
              <a:chOff x="0" y="0"/>
              <a:chExt cx="1270000" cy="1270000"/>
            </a:xfrm>
          </p:grpSpPr>
          <p:sp>
            <p:nvSpPr>
              <p:cNvPr id="73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53" name="Group"/>
              <p:cNvGrpSpPr/>
              <p:nvPr/>
            </p:nvGrpSpPr>
            <p:grpSpPr>
              <a:xfrm>
                <a:off x="46001" y="46001"/>
                <a:ext cx="1177998" cy="1177998"/>
                <a:chOff x="0" y="0"/>
                <a:chExt cx="1177997" cy="1177997"/>
              </a:xfrm>
            </p:grpSpPr>
            <p:pic>
              <p:nvPicPr>
                <p:cNvPr id="735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35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357" name="Group"/>
            <p:cNvGrpSpPr/>
            <p:nvPr/>
          </p:nvGrpSpPr>
          <p:grpSpPr>
            <a:xfrm flipH="1">
              <a:off x="0" y="6776780"/>
              <a:ext cx="1270000" cy="1270001"/>
              <a:chOff x="0" y="0"/>
              <a:chExt cx="1270000" cy="1270000"/>
            </a:xfrm>
          </p:grpSpPr>
          <p:sp>
            <p:nvSpPr>
              <p:cNvPr id="73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35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360" name="Group"/>
            <p:cNvGrpSpPr/>
            <p:nvPr/>
          </p:nvGrpSpPr>
          <p:grpSpPr>
            <a:xfrm flipH="1">
              <a:off x="0" y="8140696"/>
              <a:ext cx="1270000" cy="1270001"/>
              <a:chOff x="0" y="0"/>
              <a:chExt cx="1270000" cy="1270000"/>
            </a:xfrm>
          </p:grpSpPr>
          <p:sp>
            <p:nvSpPr>
              <p:cNvPr id="73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35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370" name="Group"/>
            <p:cNvGrpSpPr/>
            <p:nvPr/>
          </p:nvGrpSpPr>
          <p:grpSpPr>
            <a:xfrm flipH="1">
              <a:off x="0" y="1356782"/>
              <a:ext cx="1270000" cy="1270001"/>
              <a:chOff x="0" y="0"/>
              <a:chExt cx="1270000" cy="1270000"/>
            </a:xfrm>
          </p:grpSpPr>
          <p:sp>
            <p:nvSpPr>
              <p:cNvPr id="73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69" name="Group"/>
              <p:cNvGrpSpPr/>
              <p:nvPr/>
            </p:nvGrpSpPr>
            <p:grpSpPr>
              <a:xfrm flipH="1">
                <a:off x="47625" y="56900"/>
                <a:ext cx="1174751" cy="1156200"/>
                <a:chOff x="0" y="0"/>
                <a:chExt cx="1174749" cy="1156199"/>
              </a:xfrm>
            </p:grpSpPr>
            <p:pic>
              <p:nvPicPr>
                <p:cNvPr id="736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36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36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36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36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36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36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378" name="Group"/>
            <p:cNvGrpSpPr/>
            <p:nvPr/>
          </p:nvGrpSpPr>
          <p:grpSpPr>
            <a:xfrm flipH="1">
              <a:off x="0" y="4057648"/>
              <a:ext cx="1270000" cy="1270001"/>
              <a:chOff x="0" y="0"/>
              <a:chExt cx="1270000" cy="1270000"/>
            </a:xfrm>
          </p:grpSpPr>
          <p:sp>
            <p:nvSpPr>
              <p:cNvPr id="73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77" name="Group"/>
              <p:cNvGrpSpPr/>
              <p:nvPr/>
            </p:nvGrpSpPr>
            <p:grpSpPr>
              <a:xfrm>
                <a:off x="47624" y="74251"/>
                <a:ext cx="1174751" cy="1129000"/>
                <a:chOff x="0" y="0"/>
                <a:chExt cx="1174749" cy="1128998"/>
              </a:xfrm>
            </p:grpSpPr>
            <p:pic>
              <p:nvPicPr>
                <p:cNvPr id="737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37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37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37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37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385" name="Group"/>
            <p:cNvGrpSpPr/>
            <p:nvPr/>
          </p:nvGrpSpPr>
          <p:grpSpPr>
            <a:xfrm flipH="1">
              <a:off x="0" y="5414431"/>
              <a:ext cx="1270000" cy="1270001"/>
              <a:chOff x="0" y="0"/>
              <a:chExt cx="1270000" cy="1270000"/>
            </a:xfrm>
          </p:grpSpPr>
          <p:sp>
            <p:nvSpPr>
              <p:cNvPr id="73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84" name="Group"/>
              <p:cNvGrpSpPr/>
              <p:nvPr/>
            </p:nvGrpSpPr>
            <p:grpSpPr>
              <a:xfrm>
                <a:off x="47625" y="45767"/>
                <a:ext cx="1174751" cy="1178466"/>
                <a:chOff x="0" y="0"/>
                <a:chExt cx="1174750" cy="1178465"/>
              </a:xfrm>
            </p:grpSpPr>
            <p:pic>
              <p:nvPicPr>
                <p:cNvPr id="738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38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38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38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394" name="Group"/>
            <p:cNvGrpSpPr/>
            <p:nvPr/>
          </p:nvGrpSpPr>
          <p:grpSpPr>
            <a:xfrm flipH="1">
              <a:off x="0" y="2713565"/>
              <a:ext cx="1270000" cy="1270001"/>
              <a:chOff x="0" y="0"/>
              <a:chExt cx="1270000" cy="1270000"/>
            </a:xfrm>
          </p:grpSpPr>
          <p:sp>
            <p:nvSpPr>
              <p:cNvPr id="73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93" name="Group"/>
              <p:cNvGrpSpPr/>
              <p:nvPr/>
            </p:nvGrpSpPr>
            <p:grpSpPr>
              <a:xfrm>
                <a:off x="63500" y="30985"/>
                <a:ext cx="1111251" cy="1217225"/>
                <a:chOff x="0" y="0"/>
                <a:chExt cx="1111250" cy="1217223"/>
              </a:xfrm>
            </p:grpSpPr>
            <p:pic>
              <p:nvPicPr>
                <p:cNvPr id="738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38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38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39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39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39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416" name="Group"/>
          <p:cNvGrpSpPr/>
          <p:nvPr/>
        </p:nvGrpSpPr>
        <p:grpSpPr>
          <a:xfrm flipH="1">
            <a:off x="9266164" y="4286488"/>
            <a:ext cx="2287413" cy="2401123"/>
            <a:chOff x="0" y="0"/>
            <a:chExt cx="2287411" cy="2401121"/>
          </a:xfrm>
        </p:grpSpPr>
        <p:pic>
          <p:nvPicPr>
            <p:cNvPr id="7396" name="Image" descr="Image"/>
            <p:cNvPicPr>
              <a:picLocks noChangeAspect="1"/>
            </p:cNvPicPr>
            <p:nvPr/>
          </p:nvPicPr>
          <p:blipFill>
            <a:blip r:embed="rId8">
              <a:extLst/>
            </a:blip>
            <a:stretch>
              <a:fillRect/>
            </a:stretch>
          </p:blipFill>
          <p:spPr>
            <a:xfrm>
              <a:off x="1292844" y="537780"/>
              <a:ext cx="426604" cy="548490"/>
            </a:xfrm>
            <a:prstGeom prst="rect">
              <a:avLst/>
            </a:prstGeom>
            <a:ln w="12700" cap="flat">
              <a:noFill/>
              <a:miter lim="400000"/>
            </a:ln>
            <a:effectLst/>
          </p:spPr>
        </p:pic>
        <p:pic>
          <p:nvPicPr>
            <p:cNvPr id="7397" name="Image" descr="Image"/>
            <p:cNvPicPr>
              <a:picLocks noChangeAspect="1"/>
            </p:cNvPicPr>
            <p:nvPr/>
          </p:nvPicPr>
          <p:blipFill>
            <a:blip r:embed="rId9">
              <a:extLst/>
            </a:blip>
            <a:stretch>
              <a:fillRect/>
            </a:stretch>
          </p:blipFill>
          <p:spPr>
            <a:xfrm>
              <a:off x="1058883" y="49534"/>
              <a:ext cx="390119" cy="463619"/>
            </a:xfrm>
            <a:prstGeom prst="rect">
              <a:avLst/>
            </a:prstGeom>
            <a:ln w="12700" cap="flat">
              <a:noFill/>
              <a:miter lim="400000"/>
            </a:ln>
            <a:effectLst/>
          </p:spPr>
        </p:pic>
        <p:pic>
          <p:nvPicPr>
            <p:cNvPr id="7398" name="Image" descr="Image"/>
            <p:cNvPicPr>
              <a:picLocks noChangeAspect="1"/>
            </p:cNvPicPr>
            <p:nvPr/>
          </p:nvPicPr>
          <p:blipFill>
            <a:blip r:embed="rId10">
              <a:extLst/>
            </a:blip>
            <a:stretch>
              <a:fillRect/>
            </a:stretch>
          </p:blipFill>
          <p:spPr>
            <a:xfrm>
              <a:off x="361387" y="1904960"/>
              <a:ext cx="434108" cy="488035"/>
            </a:xfrm>
            <a:prstGeom prst="rect">
              <a:avLst/>
            </a:prstGeom>
            <a:ln w="12700" cap="flat">
              <a:noFill/>
              <a:miter lim="400000"/>
            </a:ln>
            <a:effectLst/>
          </p:spPr>
        </p:pic>
        <p:pic>
          <p:nvPicPr>
            <p:cNvPr id="7399" name="Image" descr="Image"/>
            <p:cNvPicPr>
              <a:picLocks noChangeAspect="1"/>
            </p:cNvPicPr>
            <p:nvPr/>
          </p:nvPicPr>
          <p:blipFill>
            <a:blip r:embed="rId11">
              <a:extLst/>
            </a:blip>
            <a:stretch>
              <a:fillRect/>
            </a:stretch>
          </p:blipFill>
          <p:spPr>
            <a:xfrm>
              <a:off x="902273" y="551944"/>
              <a:ext cx="333819" cy="475049"/>
            </a:xfrm>
            <a:prstGeom prst="rect">
              <a:avLst/>
            </a:prstGeom>
            <a:ln w="12700" cap="flat">
              <a:noFill/>
              <a:miter lim="400000"/>
            </a:ln>
            <a:effectLst/>
          </p:spPr>
        </p:pic>
        <p:pic>
          <p:nvPicPr>
            <p:cNvPr id="7400" name="Image" descr="Image"/>
            <p:cNvPicPr>
              <a:picLocks noChangeAspect="1"/>
            </p:cNvPicPr>
            <p:nvPr/>
          </p:nvPicPr>
          <p:blipFill>
            <a:blip r:embed="rId12">
              <a:extLst/>
            </a:blip>
            <a:stretch>
              <a:fillRect/>
            </a:stretch>
          </p:blipFill>
          <p:spPr>
            <a:xfrm>
              <a:off x="24339" y="15569"/>
              <a:ext cx="333819" cy="489601"/>
            </a:xfrm>
            <a:prstGeom prst="rect">
              <a:avLst/>
            </a:prstGeom>
            <a:ln w="12700" cap="flat">
              <a:noFill/>
              <a:miter lim="400000"/>
            </a:ln>
            <a:effectLst/>
          </p:spPr>
        </p:pic>
        <p:pic>
          <p:nvPicPr>
            <p:cNvPr id="7401" name="Image" descr="Image"/>
            <p:cNvPicPr>
              <a:picLocks noChangeAspect="1"/>
            </p:cNvPicPr>
            <p:nvPr/>
          </p:nvPicPr>
          <p:blipFill>
            <a:blip r:embed="rId13">
              <a:extLst/>
            </a:blip>
            <a:stretch>
              <a:fillRect/>
            </a:stretch>
          </p:blipFill>
          <p:spPr>
            <a:xfrm>
              <a:off x="585297" y="537393"/>
              <a:ext cx="344044" cy="489600"/>
            </a:xfrm>
            <a:prstGeom prst="rect">
              <a:avLst/>
            </a:prstGeom>
            <a:ln w="12700" cap="flat">
              <a:noFill/>
              <a:miter lim="400000"/>
            </a:ln>
            <a:effectLst/>
          </p:spPr>
        </p:pic>
        <p:pic>
          <p:nvPicPr>
            <p:cNvPr id="7402" name="Image" descr="Image"/>
            <p:cNvPicPr>
              <a:picLocks noChangeAspect="1"/>
            </p:cNvPicPr>
            <p:nvPr/>
          </p:nvPicPr>
          <p:blipFill>
            <a:blip r:embed="rId14">
              <a:extLst/>
            </a:blip>
            <a:stretch>
              <a:fillRect/>
            </a:stretch>
          </p:blipFill>
          <p:spPr>
            <a:xfrm>
              <a:off x="1867211" y="529099"/>
              <a:ext cx="420201" cy="520739"/>
            </a:xfrm>
            <a:prstGeom prst="rect">
              <a:avLst/>
            </a:prstGeom>
            <a:ln w="12700" cap="flat">
              <a:noFill/>
              <a:miter lim="400000"/>
            </a:ln>
            <a:effectLst/>
          </p:spPr>
        </p:pic>
        <p:pic>
          <p:nvPicPr>
            <p:cNvPr id="7403" name="Image" descr="Image"/>
            <p:cNvPicPr>
              <a:picLocks noChangeAspect="1"/>
            </p:cNvPicPr>
            <p:nvPr/>
          </p:nvPicPr>
          <p:blipFill>
            <a:blip r:embed="rId15">
              <a:extLst/>
            </a:blip>
            <a:stretch>
              <a:fillRect/>
            </a:stretch>
          </p:blipFill>
          <p:spPr>
            <a:xfrm>
              <a:off x="757318" y="8465"/>
              <a:ext cx="489249" cy="503809"/>
            </a:xfrm>
            <a:prstGeom prst="rect">
              <a:avLst/>
            </a:prstGeom>
            <a:ln w="12700" cap="flat">
              <a:noFill/>
              <a:miter lim="400000"/>
            </a:ln>
            <a:effectLst/>
          </p:spPr>
        </p:pic>
        <p:pic>
          <p:nvPicPr>
            <p:cNvPr id="7404" name="Image" descr="Image"/>
            <p:cNvPicPr>
              <a:picLocks noChangeAspect="1"/>
            </p:cNvPicPr>
            <p:nvPr/>
          </p:nvPicPr>
          <p:blipFill>
            <a:blip r:embed="rId16">
              <a:extLst/>
            </a:blip>
            <a:stretch>
              <a:fillRect/>
            </a:stretch>
          </p:blipFill>
          <p:spPr>
            <a:xfrm>
              <a:off x="249941" y="533836"/>
              <a:ext cx="442173" cy="503809"/>
            </a:xfrm>
            <a:prstGeom prst="rect">
              <a:avLst/>
            </a:prstGeom>
            <a:ln w="12700" cap="flat">
              <a:noFill/>
              <a:miter lim="400000"/>
            </a:ln>
            <a:effectLst/>
          </p:spPr>
        </p:pic>
        <p:pic>
          <p:nvPicPr>
            <p:cNvPr id="7405" name="Image" descr="Image"/>
            <p:cNvPicPr>
              <a:picLocks noChangeAspect="1"/>
            </p:cNvPicPr>
            <p:nvPr/>
          </p:nvPicPr>
          <p:blipFill>
            <a:blip r:embed="rId17">
              <a:extLst/>
            </a:blip>
            <a:stretch>
              <a:fillRect/>
            </a:stretch>
          </p:blipFill>
          <p:spPr>
            <a:xfrm>
              <a:off x="1301408" y="37326"/>
              <a:ext cx="384075" cy="488035"/>
            </a:xfrm>
            <a:prstGeom prst="rect">
              <a:avLst/>
            </a:prstGeom>
            <a:ln w="12700" cap="flat">
              <a:noFill/>
              <a:miter lim="400000"/>
            </a:ln>
            <a:effectLst/>
          </p:spPr>
        </p:pic>
        <p:pic>
          <p:nvPicPr>
            <p:cNvPr id="7406" name="Image" descr="Image"/>
            <p:cNvPicPr>
              <a:picLocks noChangeAspect="1"/>
            </p:cNvPicPr>
            <p:nvPr/>
          </p:nvPicPr>
          <p:blipFill>
            <a:blip r:embed="rId18">
              <a:extLst/>
            </a:blip>
            <a:stretch>
              <a:fillRect/>
            </a:stretch>
          </p:blipFill>
          <p:spPr>
            <a:xfrm>
              <a:off x="300046" y="12418"/>
              <a:ext cx="316563" cy="488035"/>
            </a:xfrm>
            <a:prstGeom prst="rect">
              <a:avLst/>
            </a:prstGeom>
            <a:ln w="12700" cap="flat">
              <a:noFill/>
              <a:miter lim="400000"/>
            </a:ln>
            <a:effectLst/>
          </p:spPr>
        </p:pic>
        <p:pic>
          <p:nvPicPr>
            <p:cNvPr id="7407" name="Image" descr="Image"/>
            <p:cNvPicPr>
              <a:picLocks noChangeAspect="1"/>
            </p:cNvPicPr>
            <p:nvPr/>
          </p:nvPicPr>
          <p:blipFill>
            <a:blip r:embed="rId19">
              <a:extLst/>
            </a:blip>
            <a:stretch>
              <a:fillRect/>
            </a:stretch>
          </p:blipFill>
          <p:spPr>
            <a:xfrm>
              <a:off x="1834164" y="48593"/>
              <a:ext cx="338548" cy="465502"/>
            </a:xfrm>
            <a:prstGeom prst="rect">
              <a:avLst/>
            </a:prstGeom>
            <a:ln w="12700" cap="flat">
              <a:noFill/>
              <a:miter lim="400000"/>
            </a:ln>
            <a:effectLst/>
          </p:spPr>
        </p:pic>
        <p:pic>
          <p:nvPicPr>
            <p:cNvPr id="7408" name="Image" descr="Image"/>
            <p:cNvPicPr>
              <a:picLocks noChangeAspect="1"/>
            </p:cNvPicPr>
            <p:nvPr/>
          </p:nvPicPr>
          <p:blipFill>
            <a:blip r:embed="rId20">
              <a:extLst/>
            </a:blip>
            <a:stretch>
              <a:fillRect/>
            </a:stretch>
          </p:blipFill>
          <p:spPr>
            <a:xfrm>
              <a:off x="1593571" y="559115"/>
              <a:ext cx="341920" cy="480419"/>
            </a:xfrm>
            <a:prstGeom prst="rect">
              <a:avLst/>
            </a:prstGeom>
            <a:ln w="12700" cap="flat">
              <a:noFill/>
              <a:miter lim="400000"/>
            </a:ln>
            <a:effectLst/>
          </p:spPr>
        </p:pic>
        <p:pic>
          <p:nvPicPr>
            <p:cNvPr id="7409" name="Image" descr="Image"/>
            <p:cNvPicPr>
              <a:picLocks noChangeAspect="1"/>
            </p:cNvPicPr>
            <p:nvPr/>
          </p:nvPicPr>
          <p:blipFill>
            <a:blip r:embed="rId21">
              <a:extLst/>
            </a:blip>
            <a:stretch>
              <a:fillRect/>
            </a:stretch>
          </p:blipFill>
          <p:spPr>
            <a:xfrm>
              <a:off x="1137119" y="549259"/>
              <a:ext cx="363560" cy="480419"/>
            </a:xfrm>
            <a:prstGeom prst="rect">
              <a:avLst/>
            </a:prstGeom>
            <a:ln w="12700" cap="flat">
              <a:noFill/>
              <a:miter lim="400000"/>
            </a:ln>
            <a:effectLst/>
          </p:spPr>
        </p:pic>
        <p:pic>
          <p:nvPicPr>
            <p:cNvPr id="7410" name="Image" descr="Image"/>
            <p:cNvPicPr>
              <a:picLocks noChangeAspect="1"/>
            </p:cNvPicPr>
            <p:nvPr/>
          </p:nvPicPr>
          <p:blipFill>
            <a:blip r:embed="rId22">
              <a:extLst/>
            </a:blip>
            <a:stretch>
              <a:fillRect/>
            </a:stretch>
          </p:blipFill>
          <p:spPr>
            <a:xfrm>
              <a:off x="36662" y="1397996"/>
              <a:ext cx="359973" cy="480420"/>
            </a:xfrm>
            <a:prstGeom prst="rect">
              <a:avLst/>
            </a:prstGeom>
            <a:ln w="12700" cap="flat">
              <a:noFill/>
              <a:miter lim="400000"/>
            </a:ln>
            <a:effectLst/>
          </p:spPr>
        </p:pic>
        <p:pic>
          <p:nvPicPr>
            <p:cNvPr id="7411" name="Image" descr="Image"/>
            <p:cNvPicPr>
              <a:picLocks noChangeAspect="1"/>
            </p:cNvPicPr>
            <p:nvPr/>
          </p:nvPicPr>
          <p:blipFill>
            <a:blip r:embed="rId14">
              <a:extLst/>
            </a:blip>
            <a:stretch>
              <a:fillRect/>
            </a:stretch>
          </p:blipFill>
          <p:spPr>
            <a:xfrm>
              <a:off x="491930" y="0"/>
              <a:ext cx="420201" cy="520739"/>
            </a:xfrm>
            <a:prstGeom prst="rect">
              <a:avLst/>
            </a:prstGeom>
            <a:ln w="12700" cap="flat">
              <a:noFill/>
              <a:miter lim="400000"/>
            </a:ln>
            <a:effectLst/>
          </p:spPr>
        </p:pic>
        <p:pic>
          <p:nvPicPr>
            <p:cNvPr id="7412" name="Image" descr="Image"/>
            <p:cNvPicPr>
              <a:picLocks noChangeAspect="1"/>
            </p:cNvPicPr>
            <p:nvPr/>
          </p:nvPicPr>
          <p:blipFill>
            <a:blip r:embed="rId23">
              <a:extLst/>
            </a:blip>
            <a:stretch>
              <a:fillRect/>
            </a:stretch>
          </p:blipFill>
          <p:spPr>
            <a:xfrm>
              <a:off x="18392" y="521136"/>
              <a:ext cx="396513" cy="510943"/>
            </a:xfrm>
            <a:prstGeom prst="rect">
              <a:avLst/>
            </a:prstGeom>
            <a:ln w="12700" cap="flat">
              <a:noFill/>
              <a:miter lim="400000"/>
            </a:ln>
            <a:effectLst/>
          </p:spPr>
        </p:pic>
        <p:pic>
          <p:nvPicPr>
            <p:cNvPr id="7413" name="Image" descr="Image"/>
            <p:cNvPicPr>
              <a:picLocks noChangeAspect="1"/>
            </p:cNvPicPr>
            <p:nvPr/>
          </p:nvPicPr>
          <p:blipFill>
            <a:blip r:embed="rId24">
              <a:extLst/>
            </a:blip>
            <a:stretch>
              <a:fillRect/>
            </a:stretch>
          </p:blipFill>
          <p:spPr>
            <a:xfrm>
              <a:off x="1515257" y="45048"/>
              <a:ext cx="422347" cy="480419"/>
            </a:xfrm>
            <a:prstGeom prst="rect">
              <a:avLst/>
            </a:prstGeom>
            <a:ln w="12700" cap="flat">
              <a:noFill/>
              <a:miter lim="400000"/>
            </a:ln>
            <a:effectLst/>
          </p:spPr>
        </p:pic>
        <p:pic>
          <p:nvPicPr>
            <p:cNvPr id="7414" name="Image" descr="Image"/>
            <p:cNvPicPr>
              <a:picLocks noChangeAspect="1"/>
            </p:cNvPicPr>
            <p:nvPr/>
          </p:nvPicPr>
          <p:blipFill>
            <a:blip r:embed="rId25">
              <a:extLst/>
            </a:blip>
            <a:stretch>
              <a:fillRect/>
            </a:stretch>
          </p:blipFill>
          <p:spPr>
            <a:xfrm>
              <a:off x="407231" y="1393621"/>
              <a:ext cx="342420" cy="489170"/>
            </a:xfrm>
            <a:prstGeom prst="rect">
              <a:avLst/>
            </a:prstGeom>
            <a:ln w="12700" cap="flat">
              <a:noFill/>
              <a:miter lim="400000"/>
            </a:ln>
            <a:effectLst/>
          </p:spPr>
        </p:pic>
        <p:pic>
          <p:nvPicPr>
            <p:cNvPr id="7415" name="Image" descr="Image"/>
            <p:cNvPicPr>
              <a:picLocks noChangeAspect="1"/>
            </p:cNvPicPr>
            <p:nvPr/>
          </p:nvPicPr>
          <p:blipFill>
            <a:blip r:embed="rId26">
              <a:extLst/>
            </a:blip>
            <a:stretch>
              <a:fillRect/>
            </a:stretch>
          </p:blipFill>
          <p:spPr>
            <a:xfrm>
              <a:off x="0" y="1902569"/>
              <a:ext cx="433297" cy="498553"/>
            </a:xfrm>
            <a:prstGeom prst="rect">
              <a:avLst/>
            </a:prstGeom>
            <a:ln w="12700" cap="flat">
              <a:noFill/>
              <a:miter lim="400000"/>
            </a:ln>
            <a:effectLst/>
          </p:spPr>
        </p:pic>
      </p:grpSp>
      <p:grpSp>
        <p:nvGrpSpPr>
          <p:cNvPr id="7428" name="Group"/>
          <p:cNvGrpSpPr/>
          <p:nvPr/>
        </p:nvGrpSpPr>
        <p:grpSpPr>
          <a:xfrm flipH="1">
            <a:off x="1467330" y="4452967"/>
            <a:ext cx="1677324" cy="2068165"/>
            <a:chOff x="0" y="0"/>
            <a:chExt cx="1677323" cy="2068164"/>
          </a:xfrm>
        </p:grpSpPr>
        <p:pic>
          <p:nvPicPr>
            <p:cNvPr id="7417" name="Image" descr="Image"/>
            <p:cNvPicPr>
              <a:picLocks noChangeAspect="1"/>
            </p:cNvPicPr>
            <p:nvPr/>
          </p:nvPicPr>
          <p:blipFill>
            <a:blip r:embed="rId27">
              <a:extLst/>
            </a:blip>
            <a:stretch>
              <a:fillRect/>
            </a:stretch>
          </p:blipFill>
          <p:spPr>
            <a:xfrm>
              <a:off x="959511" y="1620995"/>
              <a:ext cx="393167" cy="445376"/>
            </a:xfrm>
            <a:prstGeom prst="rect">
              <a:avLst/>
            </a:prstGeom>
            <a:ln w="12700" cap="flat">
              <a:noFill/>
              <a:miter lim="400000"/>
            </a:ln>
            <a:effectLst/>
          </p:spPr>
        </p:pic>
        <p:pic>
          <p:nvPicPr>
            <p:cNvPr id="7418" name="Image" descr="Image"/>
            <p:cNvPicPr>
              <a:picLocks noChangeAspect="1"/>
            </p:cNvPicPr>
            <p:nvPr/>
          </p:nvPicPr>
          <p:blipFill>
            <a:blip r:embed="rId28">
              <a:extLst/>
            </a:blip>
            <a:stretch>
              <a:fillRect/>
            </a:stretch>
          </p:blipFill>
          <p:spPr>
            <a:xfrm>
              <a:off x="1390149" y="1619202"/>
              <a:ext cx="287175" cy="448963"/>
            </a:xfrm>
            <a:prstGeom prst="rect">
              <a:avLst/>
            </a:prstGeom>
            <a:ln w="12700" cap="flat">
              <a:noFill/>
              <a:miter lim="400000"/>
            </a:ln>
            <a:effectLst/>
          </p:spPr>
        </p:pic>
        <p:grpSp>
          <p:nvGrpSpPr>
            <p:cNvPr id="7427" name="Group"/>
            <p:cNvGrpSpPr/>
            <p:nvPr/>
          </p:nvGrpSpPr>
          <p:grpSpPr>
            <a:xfrm>
              <a:off x="-1" y="0"/>
              <a:ext cx="1643526" cy="1095656"/>
              <a:chOff x="0" y="0"/>
              <a:chExt cx="1643524" cy="1095655"/>
            </a:xfrm>
          </p:grpSpPr>
          <p:pic>
            <p:nvPicPr>
              <p:cNvPr id="7419" name="Image" descr="Image"/>
              <p:cNvPicPr>
                <a:picLocks noChangeAspect="1"/>
              </p:cNvPicPr>
              <p:nvPr/>
            </p:nvPicPr>
            <p:blipFill>
              <a:blip r:embed="rId25">
                <a:extLst/>
              </a:blip>
              <a:stretch>
                <a:fillRect/>
              </a:stretch>
            </p:blipFill>
            <p:spPr>
              <a:xfrm>
                <a:off x="142295" y="10248"/>
                <a:ext cx="329907" cy="471295"/>
              </a:xfrm>
              <a:prstGeom prst="rect">
                <a:avLst/>
              </a:prstGeom>
              <a:ln w="12700" cap="flat">
                <a:noFill/>
                <a:miter lim="400000"/>
              </a:ln>
              <a:effectLst/>
            </p:spPr>
          </p:pic>
          <p:pic>
            <p:nvPicPr>
              <p:cNvPr id="7420" name="Image" descr="Image"/>
              <p:cNvPicPr>
                <a:picLocks noChangeAspect="1"/>
              </p:cNvPicPr>
              <p:nvPr/>
            </p:nvPicPr>
            <p:blipFill>
              <a:blip r:embed="rId21">
                <a:extLst/>
              </a:blip>
              <a:stretch>
                <a:fillRect/>
              </a:stretch>
            </p:blipFill>
            <p:spPr>
              <a:xfrm>
                <a:off x="864280" y="594465"/>
                <a:ext cx="379280" cy="501191"/>
              </a:xfrm>
              <a:prstGeom prst="rect">
                <a:avLst/>
              </a:prstGeom>
              <a:ln w="12700" cap="flat">
                <a:noFill/>
                <a:miter lim="400000"/>
              </a:ln>
              <a:effectLst/>
            </p:spPr>
          </p:pic>
          <p:pic>
            <p:nvPicPr>
              <p:cNvPr id="7421" name="Image" descr="Image"/>
              <p:cNvPicPr>
                <a:picLocks noChangeAspect="1"/>
              </p:cNvPicPr>
              <p:nvPr/>
            </p:nvPicPr>
            <p:blipFill>
              <a:blip r:embed="rId29">
                <a:extLst/>
              </a:blip>
              <a:stretch>
                <a:fillRect/>
              </a:stretch>
            </p:blipFill>
            <p:spPr>
              <a:xfrm>
                <a:off x="428566" y="595266"/>
                <a:ext cx="346562" cy="499589"/>
              </a:xfrm>
              <a:prstGeom prst="rect">
                <a:avLst/>
              </a:prstGeom>
              <a:ln w="12700" cap="flat">
                <a:noFill/>
                <a:miter lim="400000"/>
              </a:ln>
              <a:effectLst/>
            </p:spPr>
          </p:pic>
          <p:pic>
            <p:nvPicPr>
              <p:cNvPr id="7422" name="Image" descr="Image"/>
              <p:cNvPicPr>
                <a:picLocks noChangeAspect="1"/>
              </p:cNvPicPr>
              <p:nvPr/>
            </p:nvPicPr>
            <p:blipFill>
              <a:blip r:embed="rId30">
                <a:extLst/>
              </a:blip>
              <a:stretch>
                <a:fillRect/>
              </a:stretch>
            </p:blipFill>
            <p:spPr>
              <a:xfrm>
                <a:off x="547419" y="29504"/>
                <a:ext cx="303241" cy="432783"/>
              </a:xfrm>
              <a:prstGeom prst="rect">
                <a:avLst/>
              </a:prstGeom>
              <a:ln w="12700" cap="flat">
                <a:noFill/>
                <a:miter lim="400000"/>
              </a:ln>
              <a:effectLst/>
            </p:spPr>
          </p:pic>
          <p:pic>
            <p:nvPicPr>
              <p:cNvPr id="7423" name="Image" descr="Image"/>
              <p:cNvPicPr>
                <a:picLocks noChangeAspect="1"/>
              </p:cNvPicPr>
              <p:nvPr/>
            </p:nvPicPr>
            <p:blipFill>
              <a:blip r:embed="rId31">
                <a:extLst/>
              </a:blip>
              <a:stretch>
                <a:fillRect/>
              </a:stretch>
            </p:blipFill>
            <p:spPr>
              <a:xfrm>
                <a:off x="1275788" y="0"/>
                <a:ext cx="367736" cy="491792"/>
              </a:xfrm>
              <a:prstGeom prst="rect">
                <a:avLst/>
              </a:prstGeom>
              <a:ln w="12700" cap="flat">
                <a:noFill/>
                <a:miter lim="400000"/>
              </a:ln>
              <a:effectLst/>
            </p:spPr>
          </p:pic>
          <p:pic>
            <p:nvPicPr>
              <p:cNvPr id="7424" name="Image" descr="Image"/>
              <p:cNvPicPr>
                <a:picLocks noChangeAspect="1"/>
              </p:cNvPicPr>
              <p:nvPr/>
            </p:nvPicPr>
            <p:blipFill>
              <a:blip r:embed="rId32">
                <a:extLst/>
              </a:blip>
              <a:stretch>
                <a:fillRect/>
              </a:stretch>
            </p:blipFill>
            <p:spPr>
              <a:xfrm>
                <a:off x="925876" y="0"/>
                <a:ext cx="274695" cy="491792"/>
              </a:xfrm>
              <a:prstGeom prst="rect">
                <a:avLst/>
              </a:prstGeom>
              <a:ln w="12700" cap="flat">
                <a:noFill/>
                <a:miter lim="400000"/>
              </a:ln>
              <a:effectLst/>
            </p:spPr>
          </p:pic>
          <p:pic>
            <p:nvPicPr>
              <p:cNvPr id="7425" name="Image" descr="Image"/>
              <p:cNvPicPr>
                <a:picLocks noChangeAspect="1"/>
              </p:cNvPicPr>
              <p:nvPr/>
            </p:nvPicPr>
            <p:blipFill>
              <a:blip r:embed="rId28">
                <a:extLst/>
              </a:blip>
              <a:stretch>
                <a:fillRect/>
              </a:stretch>
            </p:blipFill>
            <p:spPr>
              <a:xfrm>
                <a:off x="1328955" y="599164"/>
                <a:ext cx="314570" cy="491792"/>
              </a:xfrm>
              <a:prstGeom prst="rect">
                <a:avLst/>
              </a:prstGeom>
              <a:ln w="12700" cap="flat">
                <a:noFill/>
                <a:miter lim="400000"/>
              </a:ln>
              <a:effectLst/>
            </p:spPr>
          </p:pic>
          <p:pic>
            <p:nvPicPr>
              <p:cNvPr id="7426" name="Image" descr="Image"/>
              <p:cNvPicPr>
                <a:picLocks noChangeAspect="1"/>
              </p:cNvPicPr>
              <p:nvPr/>
            </p:nvPicPr>
            <p:blipFill>
              <a:blip r:embed="rId33">
                <a:extLst/>
              </a:blip>
              <a:stretch>
                <a:fillRect/>
              </a:stretch>
            </p:blipFill>
            <p:spPr>
              <a:xfrm>
                <a:off x="0" y="599164"/>
                <a:ext cx="393771" cy="49179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3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43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43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480" name="Group"/>
          <p:cNvGrpSpPr/>
          <p:nvPr/>
        </p:nvGrpSpPr>
        <p:grpSpPr>
          <a:xfrm>
            <a:off x="143751" y="171451"/>
            <a:ext cx="1270001" cy="9410697"/>
            <a:chOff x="0" y="0"/>
            <a:chExt cx="1270000" cy="9410696"/>
          </a:xfrm>
        </p:grpSpPr>
        <p:grpSp>
          <p:nvGrpSpPr>
            <p:cNvPr id="7439" name="Group"/>
            <p:cNvGrpSpPr/>
            <p:nvPr/>
          </p:nvGrpSpPr>
          <p:grpSpPr>
            <a:xfrm flipH="1">
              <a:off x="0" y="0"/>
              <a:ext cx="1270000" cy="1270000"/>
              <a:chOff x="0" y="0"/>
              <a:chExt cx="1270000" cy="1270000"/>
            </a:xfrm>
          </p:grpSpPr>
          <p:sp>
            <p:nvSpPr>
              <p:cNvPr id="74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38" name="Group"/>
              <p:cNvGrpSpPr/>
              <p:nvPr/>
            </p:nvGrpSpPr>
            <p:grpSpPr>
              <a:xfrm>
                <a:off x="46001" y="46001"/>
                <a:ext cx="1177998" cy="1177998"/>
                <a:chOff x="0" y="0"/>
                <a:chExt cx="1177997" cy="1177997"/>
              </a:xfrm>
            </p:grpSpPr>
            <p:pic>
              <p:nvPicPr>
                <p:cNvPr id="743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43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442" name="Group"/>
            <p:cNvGrpSpPr/>
            <p:nvPr/>
          </p:nvGrpSpPr>
          <p:grpSpPr>
            <a:xfrm flipH="1">
              <a:off x="0" y="6776780"/>
              <a:ext cx="1270000" cy="1270001"/>
              <a:chOff x="0" y="0"/>
              <a:chExt cx="1270000" cy="1270000"/>
            </a:xfrm>
          </p:grpSpPr>
          <p:sp>
            <p:nvSpPr>
              <p:cNvPr id="74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44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445" name="Group"/>
            <p:cNvGrpSpPr/>
            <p:nvPr/>
          </p:nvGrpSpPr>
          <p:grpSpPr>
            <a:xfrm flipH="1">
              <a:off x="0" y="8140696"/>
              <a:ext cx="1270000" cy="1270001"/>
              <a:chOff x="0" y="0"/>
              <a:chExt cx="1270000" cy="1270000"/>
            </a:xfrm>
          </p:grpSpPr>
          <p:sp>
            <p:nvSpPr>
              <p:cNvPr id="74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44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455" name="Group"/>
            <p:cNvGrpSpPr/>
            <p:nvPr/>
          </p:nvGrpSpPr>
          <p:grpSpPr>
            <a:xfrm flipH="1">
              <a:off x="0" y="1356782"/>
              <a:ext cx="1270000" cy="1270001"/>
              <a:chOff x="0" y="0"/>
              <a:chExt cx="1270000" cy="1270000"/>
            </a:xfrm>
          </p:grpSpPr>
          <p:sp>
            <p:nvSpPr>
              <p:cNvPr id="74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54" name="Group"/>
              <p:cNvGrpSpPr/>
              <p:nvPr/>
            </p:nvGrpSpPr>
            <p:grpSpPr>
              <a:xfrm flipH="1">
                <a:off x="47625" y="56900"/>
                <a:ext cx="1174751" cy="1156200"/>
                <a:chOff x="0" y="0"/>
                <a:chExt cx="1174749" cy="1156199"/>
              </a:xfrm>
            </p:grpSpPr>
            <p:pic>
              <p:nvPicPr>
                <p:cNvPr id="744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44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44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45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45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45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45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463" name="Group"/>
            <p:cNvGrpSpPr/>
            <p:nvPr/>
          </p:nvGrpSpPr>
          <p:grpSpPr>
            <a:xfrm flipH="1">
              <a:off x="0" y="4057648"/>
              <a:ext cx="1270000" cy="1270001"/>
              <a:chOff x="0" y="0"/>
              <a:chExt cx="1270000" cy="1270000"/>
            </a:xfrm>
          </p:grpSpPr>
          <p:sp>
            <p:nvSpPr>
              <p:cNvPr id="74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62" name="Group"/>
              <p:cNvGrpSpPr/>
              <p:nvPr/>
            </p:nvGrpSpPr>
            <p:grpSpPr>
              <a:xfrm>
                <a:off x="47624" y="74251"/>
                <a:ext cx="1174751" cy="1129000"/>
                <a:chOff x="0" y="0"/>
                <a:chExt cx="1174749" cy="1128998"/>
              </a:xfrm>
            </p:grpSpPr>
            <p:pic>
              <p:nvPicPr>
                <p:cNvPr id="745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45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45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46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46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470" name="Group"/>
            <p:cNvGrpSpPr/>
            <p:nvPr/>
          </p:nvGrpSpPr>
          <p:grpSpPr>
            <a:xfrm flipH="1">
              <a:off x="0" y="5414431"/>
              <a:ext cx="1270000" cy="1270001"/>
              <a:chOff x="0" y="0"/>
              <a:chExt cx="1270000" cy="1270000"/>
            </a:xfrm>
          </p:grpSpPr>
          <p:sp>
            <p:nvSpPr>
              <p:cNvPr id="74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69" name="Group"/>
              <p:cNvGrpSpPr/>
              <p:nvPr/>
            </p:nvGrpSpPr>
            <p:grpSpPr>
              <a:xfrm>
                <a:off x="47625" y="45767"/>
                <a:ext cx="1174751" cy="1178466"/>
                <a:chOff x="0" y="0"/>
                <a:chExt cx="1174750" cy="1178465"/>
              </a:xfrm>
            </p:grpSpPr>
            <p:pic>
              <p:nvPicPr>
                <p:cNvPr id="746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46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46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46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479" name="Group"/>
            <p:cNvGrpSpPr/>
            <p:nvPr/>
          </p:nvGrpSpPr>
          <p:grpSpPr>
            <a:xfrm flipH="1">
              <a:off x="0" y="2713565"/>
              <a:ext cx="1270000" cy="1270001"/>
              <a:chOff x="0" y="0"/>
              <a:chExt cx="1270000" cy="1270000"/>
            </a:xfrm>
          </p:grpSpPr>
          <p:sp>
            <p:nvSpPr>
              <p:cNvPr id="74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78" name="Group"/>
              <p:cNvGrpSpPr/>
              <p:nvPr/>
            </p:nvGrpSpPr>
            <p:grpSpPr>
              <a:xfrm>
                <a:off x="63500" y="30985"/>
                <a:ext cx="1111251" cy="1217225"/>
                <a:chOff x="0" y="0"/>
                <a:chExt cx="1111250" cy="1217223"/>
              </a:xfrm>
            </p:grpSpPr>
            <p:pic>
              <p:nvPicPr>
                <p:cNvPr id="747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47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47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47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47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47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526" name="Group"/>
          <p:cNvGrpSpPr/>
          <p:nvPr/>
        </p:nvGrpSpPr>
        <p:grpSpPr>
          <a:xfrm>
            <a:off x="11578348" y="171451"/>
            <a:ext cx="1270001" cy="9410698"/>
            <a:chOff x="0" y="0"/>
            <a:chExt cx="1270000" cy="9410696"/>
          </a:xfrm>
        </p:grpSpPr>
        <p:grpSp>
          <p:nvGrpSpPr>
            <p:cNvPr id="7485" name="Group"/>
            <p:cNvGrpSpPr/>
            <p:nvPr/>
          </p:nvGrpSpPr>
          <p:grpSpPr>
            <a:xfrm flipH="1">
              <a:off x="0" y="0"/>
              <a:ext cx="1270000" cy="1270000"/>
              <a:chOff x="0" y="0"/>
              <a:chExt cx="1270000" cy="1270000"/>
            </a:xfrm>
          </p:grpSpPr>
          <p:sp>
            <p:nvSpPr>
              <p:cNvPr id="74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84" name="Group"/>
              <p:cNvGrpSpPr/>
              <p:nvPr/>
            </p:nvGrpSpPr>
            <p:grpSpPr>
              <a:xfrm>
                <a:off x="46001" y="46001"/>
                <a:ext cx="1177998" cy="1177998"/>
                <a:chOff x="0" y="0"/>
                <a:chExt cx="1177997" cy="1177997"/>
              </a:xfrm>
            </p:grpSpPr>
            <p:pic>
              <p:nvPicPr>
                <p:cNvPr id="748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48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488" name="Group"/>
            <p:cNvGrpSpPr/>
            <p:nvPr/>
          </p:nvGrpSpPr>
          <p:grpSpPr>
            <a:xfrm flipH="1">
              <a:off x="0" y="6776780"/>
              <a:ext cx="1270000" cy="1270001"/>
              <a:chOff x="0" y="0"/>
              <a:chExt cx="1270000" cy="1270000"/>
            </a:xfrm>
          </p:grpSpPr>
          <p:sp>
            <p:nvSpPr>
              <p:cNvPr id="74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48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491" name="Group"/>
            <p:cNvGrpSpPr/>
            <p:nvPr/>
          </p:nvGrpSpPr>
          <p:grpSpPr>
            <a:xfrm flipH="1">
              <a:off x="0" y="8140696"/>
              <a:ext cx="1270000" cy="1270001"/>
              <a:chOff x="0" y="0"/>
              <a:chExt cx="1270000" cy="1270000"/>
            </a:xfrm>
          </p:grpSpPr>
          <p:sp>
            <p:nvSpPr>
              <p:cNvPr id="74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49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501" name="Group"/>
            <p:cNvGrpSpPr/>
            <p:nvPr/>
          </p:nvGrpSpPr>
          <p:grpSpPr>
            <a:xfrm flipH="1">
              <a:off x="0" y="1356782"/>
              <a:ext cx="1270000" cy="1270001"/>
              <a:chOff x="0" y="0"/>
              <a:chExt cx="1270000" cy="1270000"/>
            </a:xfrm>
          </p:grpSpPr>
          <p:sp>
            <p:nvSpPr>
              <p:cNvPr id="74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500" name="Group"/>
              <p:cNvGrpSpPr/>
              <p:nvPr/>
            </p:nvGrpSpPr>
            <p:grpSpPr>
              <a:xfrm flipH="1">
                <a:off x="47625" y="56900"/>
                <a:ext cx="1174751" cy="1156200"/>
                <a:chOff x="0" y="0"/>
                <a:chExt cx="1174749" cy="1156199"/>
              </a:xfrm>
            </p:grpSpPr>
            <p:pic>
              <p:nvPicPr>
                <p:cNvPr id="749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49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49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49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49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49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49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509" name="Group"/>
            <p:cNvGrpSpPr/>
            <p:nvPr/>
          </p:nvGrpSpPr>
          <p:grpSpPr>
            <a:xfrm flipH="1">
              <a:off x="0" y="4057648"/>
              <a:ext cx="1270000" cy="1270001"/>
              <a:chOff x="0" y="0"/>
              <a:chExt cx="1270000" cy="1270000"/>
            </a:xfrm>
          </p:grpSpPr>
          <p:sp>
            <p:nvSpPr>
              <p:cNvPr id="75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508" name="Group"/>
              <p:cNvGrpSpPr/>
              <p:nvPr/>
            </p:nvGrpSpPr>
            <p:grpSpPr>
              <a:xfrm>
                <a:off x="47624" y="74251"/>
                <a:ext cx="1174751" cy="1129000"/>
                <a:chOff x="0" y="0"/>
                <a:chExt cx="1174749" cy="1128998"/>
              </a:xfrm>
            </p:grpSpPr>
            <p:pic>
              <p:nvPicPr>
                <p:cNvPr id="750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50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50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50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50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516" name="Group"/>
            <p:cNvGrpSpPr/>
            <p:nvPr/>
          </p:nvGrpSpPr>
          <p:grpSpPr>
            <a:xfrm flipH="1">
              <a:off x="0" y="5414431"/>
              <a:ext cx="1270000" cy="1270001"/>
              <a:chOff x="0" y="0"/>
              <a:chExt cx="1270000" cy="1270000"/>
            </a:xfrm>
          </p:grpSpPr>
          <p:sp>
            <p:nvSpPr>
              <p:cNvPr id="75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515" name="Group"/>
              <p:cNvGrpSpPr/>
              <p:nvPr/>
            </p:nvGrpSpPr>
            <p:grpSpPr>
              <a:xfrm>
                <a:off x="47625" y="45767"/>
                <a:ext cx="1174751" cy="1178466"/>
                <a:chOff x="0" y="0"/>
                <a:chExt cx="1174750" cy="1178465"/>
              </a:xfrm>
            </p:grpSpPr>
            <p:pic>
              <p:nvPicPr>
                <p:cNvPr id="751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51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51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51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525" name="Group"/>
            <p:cNvGrpSpPr/>
            <p:nvPr/>
          </p:nvGrpSpPr>
          <p:grpSpPr>
            <a:xfrm flipH="1">
              <a:off x="0" y="2713565"/>
              <a:ext cx="1270000" cy="1270001"/>
              <a:chOff x="0" y="0"/>
              <a:chExt cx="1270000" cy="1270000"/>
            </a:xfrm>
          </p:grpSpPr>
          <p:sp>
            <p:nvSpPr>
              <p:cNvPr id="75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524" name="Group"/>
              <p:cNvGrpSpPr/>
              <p:nvPr/>
            </p:nvGrpSpPr>
            <p:grpSpPr>
              <a:xfrm>
                <a:off x="63500" y="30985"/>
                <a:ext cx="1111251" cy="1217225"/>
                <a:chOff x="0" y="0"/>
                <a:chExt cx="1111250" cy="1217223"/>
              </a:xfrm>
            </p:grpSpPr>
            <p:pic>
              <p:nvPicPr>
                <p:cNvPr id="751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51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52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52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52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52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534" name="Group"/>
          <p:cNvGrpSpPr/>
          <p:nvPr/>
        </p:nvGrpSpPr>
        <p:grpSpPr>
          <a:xfrm>
            <a:off x="3059098" y="8276496"/>
            <a:ext cx="6873904" cy="1268318"/>
            <a:chOff x="0" y="0"/>
            <a:chExt cx="6873902" cy="1268316"/>
          </a:xfrm>
        </p:grpSpPr>
        <p:pic>
          <p:nvPicPr>
            <p:cNvPr id="7527"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7528"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7529"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7530"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7531"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7532"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7533"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7568" name="Group"/>
          <p:cNvGrpSpPr/>
          <p:nvPr/>
        </p:nvGrpSpPr>
        <p:grpSpPr>
          <a:xfrm flipH="1">
            <a:off x="1467330" y="4286488"/>
            <a:ext cx="10086247" cy="2401123"/>
            <a:chOff x="0" y="0"/>
            <a:chExt cx="10086245" cy="2401121"/>
          </a:xfrm>
        </p:grpSpPr>
        <p:grpSp>
          <p:nvGrpSpPr>
            <p:cNvPr id="7555" name="Group"/>
            <p:cNvGrpSpPr/>
            <p:nvPr/>
          </p:nvGrpSpPr>
          <p:grpSpPr>
            <a:xfrm>
              <a:off x="0" y="-1"/>
              <a:ext cx="2287412" cy="2401123"/>
              <a:chOff x="0" y="0"/>
              <a:chExt cx="2287411" cy="2401121"/>
            </a:xfrm>
          </p:grpSpPr>
          <p:pic>
            <p:nvPicPr>
              <p:cNvPr id="7535" name="Image" descr="Image"/>
              <p:cNvPicPr>
                <a:picLocks noChangeAspect="1"/>
              </p:cNvPicPr>
              <p:nvPr/>
            </p:nvPicPr>
            <p:blipFill>
              <a:blip r:embed="rId15">
                <a:extLst/>
              </a:blip>
              <a:stretch>
                <a:fillRect/>
              </a:stretch>
            </p:blipFill>
            <p:spPr>
              <a:xfrm>
                <a:off x="1292844" y="537780"/>
                <a:ext cx="426604" cy="548490"/>
              </a:xfrm>
              <a:prstGeom prst="rect">
                <a:avLst/>
              </a:prstGeom>
              <a:ln w="12700" cap="flat">
                <a:noFill/>
                <a:miter lim="400000"/>
              </a:ln>
              <a:effectLst/>
            </p:spPr>
          </p:pic>
          <p:pic>
            <p:nvPicPr>
              <p:cNvPr id="7536" name="Image" descr="Image"/>
              <p:cNvPicPr>
                <a:picLocks noChangeAspect="1"/>
              </p:cNvPicPr>
              <p:nvPr/>
            </p:nvPicPr>
            <p:blipFill>
              <a:blip r:embed="rId16">
                <a:extLst/>
              </a:blip>
              <a:stretch>
                <a:fillRect/>
              </a:stretch>
            </p:blipFill>
            <p:spPr>
              <a:xfrm>
                <a:off x="1058883" y="49534"/>
                <a:ext cx="390119" cy="463619"/>
              </a:xfrm>
              <a:prstGeom prst="rect">
                <a:avLst/>
              </a:prstGeom>
              <a:ln w="12700" cap="flat">
                <a:noFill/>
                <a:miter lim="400000"/>
              </a:ln>
              <a:effectLst/>
            </p:spPr>
          </p:pic>
          <p:pic>
            <p:nvPicPr>
              <p:cNvPr id="7537" name="Image" descr="Image"/>
              <p:cNvPicPr>
                <a:picLocks noChangeAspect="1"/>
              </p:cNvPicPr>
              <p:nvPr/>
            </p:nvPicPr>
            <p:blipFill>
              <a:blip r:embed="rId17">
                <a:extLst/>
              </a:blip>
              <a:stretch>
                <a:fillRect/>
              </a:stretch>
            </p:blipFill>
            <p:spPr>
              <a:xfrm>
                <a:off x="361387" y="1904960"/>
                <a:ext cx="434108" cy="488035"/>
              </a:xfrm>
              <a:prstGeom prst="rect">
                <a:avLst/>
              </a:prstGeom>
              <a:ln w="12700" cap="flat">
                <a:noFill/>
                <a:miter lim="400000"/>
              </a:ln>
              <a:effectLst/>
            </p:spPr>
          </p:pic>
          <p:pic>
            <p:nvPicPr>
              <p:cNvPr id="7538" name="Image" descr="Image"/>
              <p:cNvPicPr>
                <a:picLocks noChangeAspect="1"/>
              </p:cNvPicPr>
              <p:nvPr/>
            </p:nvPicPr>
            <p:blipFill>
              <a:blip r:embed="rId18">
                <a:extLst/>
              </a:blip>
              <a:stretch>
                <a:fillRect/>
              </a:stretch>
            </p:blipFill>
            <p:spPr>
              <a:xfrm>
                <a:off x="902273" y="551944"/>
                <a:ext cx="333819" cy="475049"/>
              </a:xfrm>
              <a:prstGeom prst="rect">
                <a:avLst/>
              </a:prstGeom>
              <a:ln w="12700" cap="flat">
                <a:noFill/>
                <a:miter lim="400000"/>
              </a:ln>
              <a:effectLst/>
            </p:spPr>
          </p:pic>
          <p:pic>
            <p:nvPicPr>
              <p:cNvPr id="7539" name="Image" descr="Image"/>
              <p:cNvPicPr>
                <a:picLocks noChangeAspect="1"/>
              </p:cNvPicPr>
              <p:nvPr/>
            </p:nvPicPr>
            <p:blipFill>
              <a:blip r:embed="rId19">
                <a:extLst/>
              </a:blip>
              <a:stretch>
                <a:fillRect/>
              </a:stretch>
            </p:blipFill>
            <p:spPr>
              <a:xfrm>
                <a:off x="24339" y="15569"/>
                <a:ext cx="333819" cy="489601"/>
              </a:xfrm>
              <a:prstGeom prst="rect">
                <a:avLst/>
              </a:prstGeom>
              <a:ln w="12700" cap="flat">
                <a:noFill/>
                <a:miter lim="400000"/>
              </a:ln>
              <a:effectLst/>
            </p:spPr>
          </p:pic>
          <p:pic>
            <p:nvPicPr>
              <p:cNvPr id="7540" name="Image" descr="Image"/>
              <p:cNvPicPr>
                <a:picLocks noChangeAspect="1"/>
              </p:cNvPicPr>
              <p:nvPr/>
            </p:nvPicPr>
            <p:blipFill>
              <a:blip r:embed="rId20">
                <a:extLst/>
              </a:blip>
              <a:stretch>
                <a:fillRect/>
              </a:stretch>
            </p:blipFill>
            <p:spPr>
              <a:xfrm>
                <a:off x="585297" y="537393"/>
                <a:ext cx="344044" cy="489600"/>
              </a:xfrm>
              <a:prstGeom prst="rect">
                <a:avLst/>
              </a:prstGeom>
              <a:ln w="12700" cap="flat">
                <a:noFill/>
                <a:miter lim="400000"/>
              </a:ln>
              <a:effectLst/>
            </p:spPr>
          </p:pic>
          <p:pic>
            <p:nvPicPr>
              <p:cNvPr id="7541" name="Image" descr="Image"/>
              <p:cNvPicPr>
                <a:picLocks noChangeAspect="1"/>
              </p:cNvPicPr>
              <p:nvPr/>
            </p:nvPicPr>
            <p:blipFill>
              <a:blip r:embed="rId21">
                <a:extLst/>
              </a:blip>
              <a:stretch>
                <a:fillRect/>
              </a:stretch>
            </p:blipFill>
            <p:spPr>
              <a:xfrm>
                <a:off x="1867211" y="529099"/>
                <a:ext cx="420201" cy="520739"/>
              </a:xfrm>
              <a:prstGeom prst="rect">
                <a:avLst/>
              </a:prstGeom>
              <a:ln w="12700" cap="flat">
                <a:noFill/>
                <a:miter lim="400000"/>
              </a:ln>
              <a:effectLst/>
            </p:spPr>
          </p:pic>
          <p:pic>
            <p:nvPicPr>
              <p:cNvPr id="7542" name="Image" descr="Image"/>
              <p:cNvPicPr>
                <a:picLocks noChangeAspect="1"/>
              </p:cNvPicPr>
              <p:nvPr/>
            </p:nvPicPr>
            <p:blipFill>
              <a:blip r:embed="rId22">
                <a:extLst/>
              </a:blip>
              <a:stretch>
                <a:fillRect/>
              </a:stretch>
            </p:blipFill>
            <p:spPr>
              <a:xfrm>
                <a:off x="757318" y="8465"/>
                <a:ext cx="489249" cy="503809"/>
              </a:xfrm>
              <a:prstGeom prst="rect">
                <a:avLst/>
              </a:prstGeom>
              <a:ln w="12700" cap="flat">
                <a:noFill/>
                <a:miter lim="400000"/>
              </a:ln>
              <a:effectLst/>
            </p:spPr>
          </p:pic>
          <p:pic>
            <p:nvPicPr>
              <p:cNvPr id="7543" name="Image" descr="Image"/>
              <p:cNvPicPr>
                <a:picLocks noChangeAspect="1"/>
              </p:cNvPicPr>
              <p:nvPr/>
            </p:nvPicPr>
            <p:blipFill>
              <a:blip r:embed="rId23">
                <a:extLst/>
              </a:blip>
              <a:stretch>
                <a:fillRect/>
              </a:stretch>
            </p:blipFill>
            <p:spPr>
              <a:xfrm>
                <a:off x="249941" y="533836"/>
                <a:ext cx="442173" cy="503809"/>
              </a:xfrm>
              <a:prstGeom prst="rect">
                <a:avLst/>
              </a:prstGeom>
              <a:ln w="12700" cap="flat">
                <a:noFill/>
                <a:miter lim="400000"/>
              </a:ln>
              <a:effectLst/>
            </p:spPr>
          </p:pic>
          <p:pic>
            <p:nvPicPr>
              <p:cNvPr id="7544" name="Image" descr="Image"/>
              <p:cNvPicPr>
                <a:picLocks noChangeAspect="1"/>
              </p:cNvPicPr>
              <p:nvPr/>
            </p:nvPicPr>
            <p:blipFill>
              <a:blip r:embed="rId24">
                <a:extLst/>
              </a:blip>
              <a:stretch>
                <a:fillRect/>
              </a:stretch>
            </p:blipFill>
            <p:spPr>
              <a:xfrm>
                <a:off x="1301408" y="37326"/>
                <a:ext cx="384075" cy="488035"/>
              </a:xfrm>
              <a:prstGeom prst="rect">
                <a:avLst/>
              </a:prstGeom>
              <a:ln w="12700" cap="flat">
                <a:noFill/>
                <a:miter lim="400000"/>
              </a:ln>
              <a:effectLst/>
            </p:spPr>
          </p:pic>
          <p:pic>
            <p:nvPicPr>
              <p:cNvPr id="7545" name="Image" descr="Image"/>
              <p:cNvPicPr>
                <a:picLocks noChangeAspect="1"/>
              </p:cNvPicPr>
              <p:nvPr/>
            </p:nvPicPr>
            <p:blipFill>
              <a:blip r:embed="rId25">
                <a:extLst/>
              </a:blip>
              <a:stretch>
                <a:fillRect/>
              </a:stretch>
            </p:blipFill>
            <p:spPr>
              <a:xfrm>
                <a:off x="300046" y="12418"/>
                <a:ext cx="316563" cy="488035"/>
              </a:xfrm>
              <a:prstGeom prst="rect">
                <a:avLst/>
              </a:prstGeom>
              <a:ln w="12700" cap="flat">
                <a:noFill/>
                <a:miter lim="400000"/>
              </a:ln>
              <a:effectLst/>
            </p:spPr>
          </p:pic>
          <p:pic>
            <p:nvPicPr>
              <p:cNvPr id="7546" name="Image" descr="Image"/>
              <p:cNvPicPr>
                <a:picLocks noChangeAspect="1"/>
              </p:cNvPicPr>
              <p:nvPr/>
            </p:nvPicPr>
            <p:blipFill>
              <a:blip r:embed="rId26">
                <a:extLst/>
              </a:blip>
              <a:stretch>
                <a:fillRect/>
              </a:stretch>
            </p:blipFill>
            <p:spPr>
              <a:xfrm>
                <a:off x="1834164" y="48593"/>
                <a:ext cx="338548" cy="465502"/>
              </a:xfrm>
              <a:prstGeom prst="rect">
                <a:avLst/>
              </a:prstGeom>
              <a:ln w="12700" cap="flat">
                <a:noFill/>
                <a:miter lim="400000"/>
              </a:ln>
              <a:effectLst/>
            </p:spPr>
          </p:pic>
          <p:pic>
            <p:nvPicPr>
              <p:cNvPr id="7547" name="Image" descr="Image"/>
              <p:cNvPicPr>
                <a:picLocks noChangeAspect="1"/>
              </p:cNvPicPr>
              <p:nvPr/>
            </p:nvPicPr>
            <p:blipFill>
              <a:blip r:embed="rId27">
                <a:extLst/>
              </a:blip>
              <a:stretch>
                <a:fillRect/>
              </a:stretch>
            </p:blipFill>
            <p:spPr>
              <a:xfrm>
                <a:off x="1593571" y="559115"/>
                <a:ext cx="341920" cy="480419"/>
              </a:xfrm>
              <a:prstGeom prst="rect">
                <a:avLst/>
              </a:prstGeom>
              <a:ln w="12700" cap="flat">
                <a:noFill/>
                <a:miter lim="400000"/>
              </a:ln>
              <a:effectLst/>
            </p:spPr>
          </p:pic>
          <p:pic>
            <p:nvPicPr>
              <p:cNvPr id="7548" name="Image" descr="Image"/>
              <p:cNvPicPr>
                <a:picLocks noChangeAspect="1"/>
              </p:cNvPicPr>
              <p:nvPr/>
            </p:nvPicPr>
            <p:blipFill>
              <a:blip r:embed="rId28">
                <a:extLst/>
              </a:blip>
              <a:stretch>
                <a:fillRect/>
              </a:stretch>
            </p:blipFill>
            <p:spPr>
              <a:xfrm>
                <a:off x="1137119" y="549259"/>
                <a:ext cx="363560" cy="480419"/>
              </a:xfrm>
              <a:prstGeom prst="rect">
                <a:avLst/>
              </a:prstGeom>
              <a:ln w="12700" cap="flat">
                <a:noFill/>
                <a:miter lim="400000"/>
              </a:ln>
              <a:effectLst/>
            </p:spPr>
          </p:pic>
          <p:pic>
            <p:nvPicPr>
              <p:cNvPr id="7549" name="Image" descr="Image"/>
              <p:cNvPicPr>
                <a:picLocks noChangeAspect="1"/>
              </p:cNvPicPr>
              <p:nvPr/>
            </p:nvPicPr>
            <p:blipFill>
              <a:blip r:embed="rId29">
                <a:extLst/>
              </a:blip>
              <a:stretch>
                <a:fillRect/>
              </a:stretch>
            </p:blipFill>
            <p:spPr>
              <a:xfrm>
                <a:off x="36662" y="1397996"/>
                <a:ext cx="359973" cy="480420"/>
              </a:xfrm>
              <a:prstGeom prst="rect">
                <a:avLst/>
              </a:prstGeom>
              <a:ln w="12700" cap="flat">
                <a:noFill/>
                <a:miter lim="400000"/>
              </a:ln>
              <a:effectLst/>
            </p:spPr>
          </p:pic>
          <p:pic>
            <p:nvPicPr>
              <p:cNvPr id="7550" name="Image" descr="Image"/>
              <p:cNvPicPr>
                <a:picLocks noChangeAspect="1"/>
              </p:cNvPicPr>
              <p:nvPr/>
            </p:nvPicPr>
            <p:blipFill>
              <a:blip r:embed="rId21">
                <a:extLst/>
              </a:blip>
              <a:stretch>
                <a:fillRect/>
              </a:stretch>
            </p:blipFill>
            <p:spPr>
              <a:xfrm>
                <a:off x="491930" y="0"/>
                <a:ext cx="420201" cy="520739"/>
              </a:xfrm>
              <a:prstGeom prst="rect">
                <a:avLst/>
              </a:prstGeom>
              <a:ln w="12700" cap="flat">
                <a:noFill/>
                <a:miter lim="400000"/>
              </a:ln>
              <a:effectLst/>
            </p:spPr>
          </p:pic>
          <p:pic>
            <p:nvPicPr>
              <p:cNvPr id="7551" name="Image" descr="Image"/>
              <p:cNvPicPr>
                <a:picLocks noChangeAspect="1"/>
              </p:cNvPicPr>
              <p:nvPr/>
            </p:nvPicPr>
            <p:blipFill>
              <a:blip r:embed="rId30">
                <a:extLst/>
              </a:blip>
              <a:stretch>
                <a:fillRect/>
              </a:stretch>
            </p:blipFill>
            <p:spPr>
              <a:xfrm>
                <a:off x="18392" y="521136"/>
                <a:ext cx="396513" cy="510943"/>
              </a:xfrm>
              <a:prstGeom prst="rect">
                <a:avLst/>
              </a:prstGeom>
              <a:ln w="12700" cap="flat">
                <a:noFill/>
                <a:miter lim="400000"/>
              </a:ln>
              <a:effectLst/>
            </p:spPr>
          </p:pic>
          <p:pic>
            <p:nvPicPr>
              <p:cNvPr id="7552" name="Image" descr="Image"/>
              <p:cNvPicPr>
                <a:picLocks noChangeAspect="1"/>
              </p:cNvPicPr>
              <p:nvPr/>
            </p:nvPicPr>
            <p:blipFill>
              <a:blip r:embed="rId31">
                <a:extLst/>
              </a:blip>
              <a:stretch>
                <a:fillRect/>
              </a:stretch>
            </p:blipFill>
            <p:spPr>
              <a:xfrm>
                <a:off x="1515257" y="45048"/>
                <a:ext cx="422347" cy="480419"/>
              </a:xfrm>
              <a:prstGeom prst="rect">
                <a:avLst/>
              </a:prstGeom>
              <a:ln w="12700" cap="flat">
                <a:noFill/>
                <a:miter lim="400000"/>
              </a:ln>
              <a:effectLst/>
            </p:spPr>
          </p:pic>
          <p:pic>
            <p:nvPicPr>
              <p:cNvPr id="7553" name="Image" descr="Image"/>
              <p:cNvPicPr>
                <a:picLocks noChangeAspect="1"/>
              </p:cNvPicPr>
              <p:nvPr/>
            </p:nvPicPr>
            <p:blipFill>
              <a:blip r:embed="rId32">
                <a:extLst/>
              </a:blip>
              <a:stretch>
                <a:fillRect/>
              </a:stretch>
            </p:blipFill>
            <p:spPr>
              <a:xfrm>
                <a:off x="407231" y="1393621"/>
                <a:ext cx="342420" cy="489170"/>
              </a:xfrm>
              <a:prstGeom prst="rect">
                <a:avLst/>
              </a:prstGeom>
              <a:ln w="12700" cap="flat">
                <a:noFill/>
                <a:miter lim="400000"/>
              </a:ln>
              <a:effectLst/>
            </p:spPr>
          </p:pic>
          <p:pic>
            <p:nvPicPr>
              <p:cNvPr id="7554"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grpSp>
          <p:nvGrpSpPr>
            <p:cNvPr id="7567" name="Group"/>
            <p:cNvGrpSpPr/>
            <p:nvPr/>
          </p:nvGrpSpPr>
          <p:grpSpPr>
            <a:xfrm>
              <a:off x="8408922" y="166479"/>
              <a:ext cx="1677324" cy="2068165"/>
              <a:chOff x="0" y="0"/>
              <a:chExt cx="1677323" cy="2068164"/>
            </a:xfrm>
          </p:grpSpPr>
          <p:pic>
            <p:nvPicPr>
              <p:cNvPr id="7556" name="Image" descr="Image"/>
              <p:cNvPicPr>
                <a:picLocks noChangeAspect="1"/>
              </p:cNvPicPr>
              <p:nvPr/>
            </p:nvPicPr>
            <p:blipFill>
              <a:blip r:embed="rId34">
                <a:extLst/>
              </a:blip>
              <a:stretch>
                <a:fillRect/>
              </a:stretch>
            </p:blipFill>
            <p:spPr>
              <a:xfrm>
                <a:off x="959511" y="1620995"/>
                <a:ext cx="393167" cy="445376"/>
              </a:xfrm>
              <a:prstGeom prst="rect">
                <a:avLst/>
              </a:prstGeom>
              <a:ln w="12700" cap="flat">
                <a:noFill/>
                <a:miter lim="400000"/>
              </a:ln>
              <a:effectLst/>
            </p:spPr>
          </p:pic>
          <p:pic>
            <p:nvPicPr>
              <p:cNvPr id="7557" name="Image" descr="Image"/>
              <p:cNvPicPr>
                <a:picLocks noChangeAspect="1"/>
              </p:cNvPicPr>
              <p:nvPr/>
            </p:nvPicPr>
            <p:blipFill>
              <a:blip r:embed="rId35">
                <a:extLst/>
              </a:blip>
              <a:stretch>
                <a:fillRect/>
              </a:stretch>
            </p:blipFill>
            <p:spPr>
              <a:xfrm>
                <a:off x="1390149" y="1619202"/>
                <a:ext cx="287175" cy="448963"/>
              </a:xfrm>
              <a:prstGeom prst="rect">
                <a:avLst/>
              </a:prstGeom>
              <a:ln w="12700" cap="flat">
                <a:noFill/>
                <a:miter lim="400000"/>
              </a:ln>
              <a:effectLst/>
            </p:spPr>
          </p:pic>
          <p:grpSp>
            <p:nvGrpSpPr>
              <p:cNvPr id="7566" name="Group"/>
              <p:cNvGrpSpPr/>
              <p:nvPr/>
            </p:nvGrpSpPr>
            <p:grpSpPr>
              <a:xfrm>
                <a:off x="-1" y="0"/>
                <a:ext cx="1643526" cy="1095656"/>
                <a:chOff x="0" y="0"/>
                <a:chExt cx="1643524" cy="1095655"/>
              </a:xfrm>
            </p:grpSpPr>
            <p:pic>
              <p:nvPicPr>
                <p:cNvPr id="7558" name="Image" descr="Image"/>
                <p:cNvPicPr>
                  <a:picLocks noChangeAspect="1"/>
                </p:cNvPicPr>
                <p:nvPr/>
              </p:nvPicPr>
              <p:blipFill>
                <a:blip r:embed="rId32">
                  <a:extLst/>
                </a:blip>
                <a:stretch>
                  <a:fillRect/>
                </a:stretch>
              </p:blipFill>
              <p:spPr>
                <a:xfrm>
                  <a:off x="142295" y="10248"/>
                  <a:ext cx="329907" cy="471295"/>
                </a:xfrm>
                <a:prstGeom prst="rect">
                  <a:avLst/>
                </a:prstGeom>
                <a:ln w="12700" cap="flat">
                  <a:noFill/>
                  <a:miter lim="400000"/>
                </a:ln>
                <a:effectLst/>
              </p:spPr>
            </p:pic>
            <p:pic>
              <p:nvPicPr>
                <p:cNvPr id="7559" name="Image" descr="Image"/>
                <p:cNvPicPr>
                  <a:picLocks noChangeAspect="1"/>
                </p:cNvPicPr>
                <p:nvPr/>
              </p:nvPicPr>
              <p:blipFill>
                <a:blip r:embed="rId28">
                  <a:extLst/>
                </a:blip>
                <a:stretch>
                  <a:fillRect/>
                </a:stretch>
              </p:blipFill>
              <p:spPr>
                <a:xfrm>
                  <a:off x="864280" y="594465"/>
                  <a:ext cx="379280" cy="501191"/>
                </a:xfrm>
                <a:prstGeom prst="rect">
                  <a:avLst/>
                </a:prstGeom>
                <a:ln w="12700" cap="flat">
                  <a:noFill/>
                  <a:miter lim="400000"/>
                </a:ln>
                <a:effectLst/>
              </p:spPr>
            </p:pic>
            <p:pic>
              <p:nvPicPr>
                <p:cNvPr id="7560" name="Image" descr="Image"/>
                <p:cNvPicPr>
                  <a:picLocks noChangeAspect="1"/>
                </p:cNvPicPr>
                <p:nvPr/>
              </p:nvPicPr>
              <p:blipFill>
                <a:blip r:embed="rId36">
                  <a:extLst/>
                </a:blip>
                <a:stretch>
                  <a:fillRect/>
                </a:stretch>
              </p:blipFill>
              <p:spPr>
                <a:xfrm>
                  <a:off x="428566" y="595266"/>
                  <a:ext cx="346562" cy="499589"/>
                </a:xfrm>
                <a:prstGeom prst="rect">
                  <a:avLst/>
                </a:prstGeom>
                <a:ln w="12700" cap="flat">
                  <a:noFill/>
                  <a:miter lim="400000"/>
                </a:ln>
                <a:effectLst/>
              </p:spPr>
            </p:pic>
            <p:pic>
              <p:nvPicPr>
                <p:cNvPr id="7561" name="Image" descr="Image"/>
                <p:cNvPicPr>
                  <a:picLocks noChangeAspect="1"/>
                </p:cNvPicPr>
                <p:nvPr/>
              </p:nvPicPr>
              <p:blipFill>
                <a:blip r:embed="rId37">
                  <a:extLst/>
                </a:blip>
                <a:stretch>
                  <a:fillRect/>
                </a:stretch>
              </p:blipFill>
              <p:spPr>
                <a:xfrm>
                  <a:off x="547419" y="29504"/>
                  <a:ext cx="303241" cy="432783"/>
                </a:xfrm>
                <a:prstGeom prst="rect">
                  <a:avLst/>
                </a:prstGeom>
                <a:ln w="12700" cap="flat">
                  <a:noFill/>
                  <a:miter lim="400000"/>
                </a:ln>
                <a:effectLst/>
              </p:spPr>
            </p:pic>
            <p:pic>
              <p:nvPicPr>
                <p:cNvPr id="7562" name="Image" descr="Image"/>
                <p:cNvPicPr>
                  <a:picLocks noChangeAspect="1"/>
                </p:cNvPicPr>
                <p:nvPr/>
              </p:nvPicPr>
              <p:blipFill>
                <a:blip r:embed="rId38">
                  <a:extLst/>
                </a:blip>
                <a:stretch>
                  <a:fillRect/>
                </a:stretch>
              </p:blipFill>
              <p:spPr>
                <a:xfrm>
                  <a:off x="1275788" y="0"/>
                  <a:ext cx="367736" cy="491792"/>
                </a:xfrm>
                <a:prstGeom prst="rect">
                  <a:avLst/>
                </a:prstGeom>
                <a:ln w="12700" cap="flat">
                  <a:noFill/>
                  <a:miter lim="400000"/>
                </a:ln>
                <a:effectLst/>
              </p:spPr>
            </p:pic>
            <p:pic>
              <p:nvPicPr>
                <p:cNvPr id="7563" name="Image" descr="Image"/>
                <p:cNvPicPr>
                  <a:picLocks noChangeAspect="1"/>
                </p:cNvPicPr>
                <p:nvPr/>
              </p:nvPicPr>
              <p:blipFill>
                <a:blip r:embed="rId39">
                  <a:extLst/>
                </a:blip>
                <a:stretch>
                  <a:fillRect/>
                </a:stretch>
              </p:blipFill>
              <p:spPr>
                <a:xfrm>
                  <a:off x="925876" y="0"/>
                  <a:ext cx="274695" cy="491792"/>
                </a:xfrm>
                <a:prstGeom prst="rect">
                  <a:avLst/>
                </a:prstGeom>
                <a:ln w="12700" cap="flat">
                  <a:noFill/>
                  <a:miter lim="400000"/>
                </a:ln>
                <a:effectLst/>
              </p:spPr>
            </p:pic>
            <p:pic>
              <p:nvPicPr>
                <p:cNvPr id="7564" name="Image" descr="Image"/>
                <p:cNvPicPr>
                  <a:picLocks noChangeAspect="1"/>
                </p:cNvPicPr>
                <p:nvPr/>
              </p:nvPicPr>
              <p:blipFill>
                <a:blip r:embed="rId35">
                  <a:extLst/>
                </a:blip>
                <a:stretch>
                  <a:fillRect/>
                </a:stretch>
              </p:blipFill>
              <p:spPr>
                <a:xfrm>
                  <a:off x="1328955" y="599164"/>
                  <a:ext cx="314570" cy="491792"/>
                </a:xfrm>
                <a:prstGeom prst="rect">
                  <a:avLst/>
                </a:prstGeom>
                <a:ln w="12700" cap="flat">
                  <a:noFill/>
                  <a:miter lim="400000"/>
                </a:ln>
                <a:effectLst/>
              </p:spPr>
            </p:pic>
            <p:pic>
              <p:nvPicPr>
                <p:cNvPr id="7565" name="Image" descr="Image"/>
                <p:cNvPicPr>
                  <a:picLocks noChangeAspect="1"/>
                </p:cNvPicPr>
                <p:nvPr/>
              </p:nvPicPr>
              <p:blipFill>
                <a:blip r:embed="rId40">
                  <a:extLst/>
                </a:blip>
                <a:stretch>
                  <a:fillRect/>
                </a:stretch>
              </p:blipFill>
              <p:spPr>
                <a:xfrm>
                  <a:off x="0" y="599164"/>
                  <a:ext cx="393771" cy="491792"/>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7572" name="Intro: DS_S_D"/>
          <p:cNvSpPr txBox="1"/>
          <p:nvPr>
            <p:ph type="title" idx="4294967295"/>
          </p:nvPr>
        </p:nvSpPr>
        <p:spPr>
          <a:xfrm>
            <a:off x="1270000" y="-3466454"/>
            <a:ext cx="10464800" cy="3302001"/>
          </a:xfrm>
          <a:prstGeom prst="rect">
            <a:avLst/>
          </a:prstGeom>
        </p:spPr>
        <p:txBody>
          <a:bodyPr anchor="b"/>
          <a:lstStyle/>
          <a:p>
            <a:pPr/>
            <a:r>
              <a:t>Intro: DS_S_D</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7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575" name="Intro: DS_S_D"/>
          <p:cNvSpPr txBox="1"/>
          <p:nvPr>
            <p:ph type="title" idx="4294967295"/>
          </p:nvPr>
        </p:nvSpPr>
        <p:spPr>
          <a:xfrm>
            <a:off x="1270000" y="-3466454"/>
            <a:ext cx="10464800" cy="3302001"/>
          </a:xfrm>
          <a:prstGeom prst="rect">
            <a:avLst/>
          </a:prstGeom>
        </p:spPr>
        <p:txBody>
          <a:bodyPr anchor="b"/>
          <a:lstStyle/>
          <a:p>
            <a:pPr/>
            <a:r>
              <a:t>Intro: DS_S_D</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7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7580"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8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7585"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
        <p:nvSpPr>
          <p:cNvPr id="758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58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9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59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59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639" name="Group"/>
          <p:cNvGrpSpPr/>
          <p:nvPr/>
        </p:nvGrpSpPr>
        <p:grpSpPr>
          <a:xfrm>
            <a:off x="143751" y="171451"/>
            <a:ext cx="1270001" cy="9410697"/>
            <a:chOff x="0" y="0"/>
            <a:chExt cx="1270000" cy="9410696"/>
          </a:xfrm>
        </p:grpSpPr>
        <p:grpSp>
          <p:nvGrpSpPr>
            <p:cNvPr id="7598" name="Group"/>
            <p:cNvGrpSpPr/>
            <p:nvPr/>
          </p:nvGrpSpPr>
          <p:grpSpPr>
            <a:xfrm flipH="1">
              <a:off x="0" y="0"/>
              <a:ext cx="1270000" cy="1270000"/>
              <a:chOff x="0" y="0"/>
              <a:chExt cx="1270000" cy="1270000"/>
            </a:xfrm>
          </p:grpSpPr>
          <p:sp>
            <p:nvSpPr>
              <p:cNvPr id="75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597" name="Group"/>
              <p:cNvGrpSpPr/>
              <p:nvPr/>
            </p:nvGrpSpPr>
            <p:grpSpPr>
              <a:xfrm>
                <a:off x="46001" y="46001"/>
                <a:ext cx="1177998" cy="1177998"/>
                <a:chOff x="0" y="0"/>
                <a:chExt cx="1177997" cy="1177997"/>
              </a:xfrm>
            </p:grpSpPr>
            <p:pic>
              <p:nvPicPr>
                <p:cNvPr id="759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59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601" name="Group"/>
            <p:cNvGrpSpPr/>
            <p:nvPr/>
          </p:nvGrpSpPr>
          <p:grpSpPr>
            <a:xfrm flipH="1">
              <a:off x="0" y="6776780"/>
              <a:ext cx="1270000" cy="1270001"/>
              <a:chOff x="0" y="0"/>
              <a:chExt cx="1270000" cy="1270000"/>
            </a:xfrm>
          </p:grpSpPr>
          <p:sp>
            <p:nvSpPr>
              <p:cNvPr id="75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60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604" name="Group"/>
            <p:cNvGrpSpPr/>
            <p:nvPr/>
          </p:nvGrpSpPr>
          <p:grpSpPr>
            <a:xfrm flipH="1">
              <a:off x="0" y="8140696"/>
              <a:ext cx="1270000" cy="1270001"/>
              <a:chOff x="0" y="0"/>
              <a:chExt cx="1270000" cy="1270000"/>
            </a:xfrm>
          </p:grpSpPr>
          <p:sp>
            <p:nvSpPr>
              <p:cNvPr id="76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60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614" name="Group"/>
            <p:cNvGrpSpPr/>
            <p:nvPr/>
          </p:nvGrpSpPr>
          <p:grpSpPr>
            <a:xfrm flipH="1">
              <a:off x="0" y="1356782"/>
              <a:ext cx="1270000" cy="1270001"/>
              <a:chOff x="0" y="0"/>
              <a:chExt cx="1270000" cy="1270000"/>
            </a:xfrm>
          </p:grpSpPr>
          <p:sp>
            <p:nvSpPr>
              <p:cNvPr id="76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13" name="Group"/>
              <p:cNvGrpSpPr/>
              <p:nvPr/>
            </p:nvGrpSpPr>
            <p:grpSpPr>
              <a:xfrm flipH="1">
                <a:off x="47625" y="56900"/>
                <a:ext cx="1174751" cy="1156200"/>
                <a:chOff x="0" y="0"/>
                <a:chExt cx="1174749" cy="1156199"/>
              </a:xfrm>
            </p:grpSpPr>
            <p:pic>
              <p:nvPicPr>
                <p:cNvPr id="760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60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60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60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61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61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61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622" name="Group"/>
            <p:cNvGrpSpPr/>
            <p:nvPr/>
          </p:nvGrpSpPr>
          <p:grpSpPr>
            <a:xfrm flipH="1">
              <a:off x="0" y="4057648"/>
              <a:ext cx="1270000" cy="1270001"/>
              <a:chOff x="0" y="0"/>
              <a:chExt cx="1270000" cy="1270000"/>
            </a:xfrm>
          </p:grpSpPr>
          <p:sp>
            <p:nvSpPr>
              <p:cNvPr id="76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21" name="Group"/>
              <p:cNvGrpSpPr/>
              <p:nvPr/>
            </p:nvGrpSpPr>
            <p:grpSpPr>
              <a:xfrm>
                <a:off x="47624" y="74251"/>
                <a:ext cx="1174751" cy="1129000"/>
                <a:chOff x="0" y="0"/>
                <a:chExt cx="1174749" cy="1128998"/>
              </a:xfrm>
            </p:grpSpPr>
            <p:pic>
              <p:nvPicPr>
                <p:cNvPr id="761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61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61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61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62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629" name="Group"/>
            <p:cNvGrpSpPr/>
            <p:nvPr/>
          </p:nvGrpSpPr>
          <p:grpSpPr>
            <a:xfrm flipH="1">
              <a:off x="0" y="5414431"/>
              <a:ext cx="1270000" cy="1270001"/>
              <a:chOff x="0" y="0"/>
              <a:chExt cx="1270000" cy="1270000"/>
            </a:xfrm>
          </p:grpSpPr>
          <p:sp>
            <p:nvSpPr>
              <p:cNvPr id="76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28" name="Group"/>
              <p:cNvGrpSpPr/>
              <p:nvPr/>
            </p:nvGrpSpPr>
            <p:grpSpPr>
              <a:xfrm>
                <a:off x="47625" y="45767"/>
                <a:ext cx="1174751" cy="1178466"/>
                <a:chOff x="0" y="0"/>
                <a:chExt cx="1174750" cy="1178465"/>
              </a:xfrm>
            </p:grpSpPr>
            <p:pic>
              <p:nvPicPr>
                <p:cNvPr id="762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62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62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62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638" name="Group"/>
            <p:cNvGrpSpPr/>
            <p:nvPr/>
          </p:nvGrpSpPr>
          <p:grpSpPr>
            <a:xfrm flipH="1">
              <a:off x="0" y="2713565"/>
              <a:ext cx="1270000" cy="1270001"/>
              <a:chOff x="0" y="0"/>
              <a:chExt cx="1270000" cy="1270000"/>
            </a:xfrm>
          </p:grpSpPr>
          <p:sp>
            <p:nvSpPr>
              <p:cNvPr id="76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37" name="Group"/>
              <p:cNvGrpSpPr/>
              <p:nvPr/>
            </p:nvGrpSpPr>
            <p:grpSpPr>
              <a:xfrm>
                <a:off x="63500" y="30985"/>
                <a:ext cx="1111251" cy="1217225"/>
                <a:chOff x="0" y="0"/>
                <a:chExt cx="1111250" cy="1217223"/>
              </a:xfrm>
            </p:grpSpPr>
            <p:pic>
              <p:nvPicPr>
                <p:cNvPr id="763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63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63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63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63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63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685" name="Group"/>
          <p:cNvGrpSpPr/>
          <p:nvPr/>
        </p:nvGrpSpPr>
        <p:grpSpPr>
          <a:xfrm>
            <a:off x="11578348" y="171451"/>
            <a:ext cx="1270001" cy="9410698"/>
            <a:chOff x="0" y="0"/>
            <a:chExt cx="1270000" cy="9410696"/>
          </a:xfrm>
        </p:grpSpPr>
        <p:grpSp>
          <p:nvGrpSpPr>
            <p:cNvPr id="7644" name="Group"/>
            <p:cNvGrpSpPr/>
            <p:nvPr/>
          </p:nvGrpSpPr>
          <p:grpSpPr>
            <a:xfrm flipH="1">
              <a:off x="0" y="0"/>
              <a:ext cx="1270000" cy="1270000"/>
              <a:chOff x="0" y="0"/>
              <a:chExt cx="1270000" cy="1270000"/>
            </a:xfrm>
          </p:grpSpPr>
          <p:sp>
            <p:nvSpPr>
              <p:cNvPr id="76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43" name="Group"/>
              <p:cNvGrpSpPr/>
              <p:nvPr/>
            </p:nvGrpSpPr>
            <p:grpSpPr>
              <a:xfrm>
                <a:off x="46001" y="46001"/>
                <a:ext cx="1177998" cy="1177998"/>
                <a:chOff x="0" y="0"/>
                <a:chExt cx="1177997" cy="1177997"/>
              </a:xfrm>
            </p:grpSpPr>
            <p:pic>
              <p:nvPicPr>
                <p:cNvPr id="764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64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647" name="Group"/>
            <p:cNvGrpSpPr/>
            <p:nvPr/>
          </p:nvGrpSpPr>
          <p:grpSpPr>
            <a:xfrm flipH="1">
              <a:off x="0" y="6776780"/>
              <a:ext cx="1270000" cy="1270001"/>
              <a:chOff x="0" y="0"/>
              <a:chExt cx="1270000" cy="1270000"/>
            </a:xfrm>
          </p:grpSpPr>
          <p:sp>
            <p:nvSpPr>
              <p:cNvPr id="76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64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650" name="Group"/>
            <p:cNvGrpSpPr/>
            <p:nvPr/>
          </p:nvGrpSpPr>
          <p:grpSpPr>
            <a:xfrm flipH="1">
              <a:off x="0" y="8140696"/>
              <a:ext cx="1270000" cy="1270001"/>
              <a:chOff x="0" y="0"/>
              <a:chExt cx="1270000" cy="1270000"/>
            </a:xfrm>
          </p:grpSpPr>
          <p:sp>
            <p:nvSpPr>
              <p:cNvPr id="76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64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660" name="Group"/>
            <p:cNvGrpSpPr/>
            <p:nvPr/>
          </p:nvGrpSpPr>
          <p:grpSpPr>
            <a:xfrm flipH="1">
              <a:off x="0" y="1356782"/>
              <a:ext cx="1270000" cy="1270001"/>
              <a:chOff x="0" y="0"/>
              <a:chExt cx="1270000" cy="1270000"/>
            </a:xfrm>
          </p:grpSpPr>
          <p:sp>
            <p:nvSpPr>
              <p:cNvPr id="76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59" name="Group"/>
              <p:cNvGrpSpPr/>
              <p:nvPr/>
            </p:nvGrpSpPr>
            <p:grpSpPr>
              <a:xfrm flipH="1">
                <a:off x="47625" y="56900"/>
                <a:ext cx="1174751" cy="1156200"/>
                <a:chOff x="0" y="0"/>
                <a:chExt cx="1174749" cy="1156199"/>
              </a:xfrm>
            </p:grpSpPr>
            <p:pic>
              <p:nvPicPr>
                <p:cNvPr id="765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65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65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65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65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65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65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668" name="Group"/>
            <p:cNvGrpSpPr/>
            <p:nvPr/>
          </p:nvGrpSpPr>
          <p:grpSpPr>
            <a:xfrm flipH="1">
              <a:off x="0" y="4057648"/>
              <a:ext cx="1270000" cy="1270001"/>
              <a:chOff x="0" y="0"/>
              <a:chExt cx="1270000" cy="1270000"/>
            </a:xfrm>
          </p:grpSpPr>
          <p:sp>
            <p:nvSpPr>
              <p:cNvPr id="76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67" name="Group"/>
              <p:cNvGrpSpPr/>
              <p:nvPr/>
            </p:nvGrpSpPr>
            <p:grpSpPr>
              <a:xfrm>
                <a:off x="47624" y="74251"/>
                <a:ext cx="1174751" cy="1129000"/>
                <a:chOff x="0" y="0"/>
                <a:chExt cx="1174749" cy="1128998"/>
              </a:xfrm>
            </p:grpSpPr>
            <p:pic>
              <p:nvPicPr>
                <p:cNvPr id="766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66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66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66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66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675" name="Group"/>
            <p:cNvGrpSpPr/>
            <p:nvPr/>
          </p:nvGrpSpPr>
          <p:grpSpPr>
            <a:xfrm flipH="1">
              <a:off x="0" y="5414431"/>
              <a:ext cx="1270000" cy="1270001"/>
              <a:chOff x="0" y="0"/>
              <a:chExt cx="1270000" cy="1270000"/>
            </a:xfrm>
          </p:grpSpPr>
          <p:sp>
            <p:nvSpPr>
              <p:cNvPr id="76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74" name="Group"/>
              <p:cNvGrpSpPr/>
              <p:nvPr/>
            </p:nvGrpSpPr>
            <p:grpSpPr>
              <a:xfrm>
                <a:off x="47625" y="45767"/>
                <a:ext cx="1174751" cy="1178466"/>
                <a:chOff x="0" y="0"/>
                <a:chExt cx="1174750" cy="1178465"/>
              </a:xfrm>
            </p:grpSpPr>
            <p:pic>
              <p:nvPicPr>
                <p:cNvPr id="767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67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67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67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684" name="Group"/>
            <p:cNvGrpSpPr/>
            <p:nvPr/>
          </p:nvGrpSpPr>
          <p:grpSpPr>
            <a:xfrm flipH="1">
              <a:off x="0" y="2713565"/>
              <a:ext cx="1270000" cy="1270001"/>
              <a:chOff x="0" y="0"/>
              <a:chExt cx="1270000" cy="1270000"/>
            </a:xfrm>
          </p:grpSpPr>
          <p:sp>
            <p:nvSpPr>
              <p:cNvPr id="76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83" name="Group"/>
              <p:cNvGrpSpPr/>
              <p:nvPr/>
            </p:nvGrpSpPr>
            <p:grpSpPr>
              <a:xfrm>
                <a:off x="63500" y="30985"/>
                <a:ext cx="1111251" cy="1217225"/>
                <a:chOff x="0" y="0"/>
                <a:chExt cx="1111250" cy="1217223"/>
              </a:xfrm>
            </p:grpSpPr>
            <p:pic>
              <p:nvPicPr>
                <p:cNvPr id="767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67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67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68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68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68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9" name="Div_Size"/>
          <p:cNvSpPr txBox="1"/>
          <p:nvPr>
            <p:ph type="ctrTitle"/>
          </p:nvPr>
        </p:nvSpPr>
        <p:spPr>
          <a:xfrm>
            <a:off x="1270000" y="-3466454"/>
            <a:ext cx="10464800" cy="3302001"/>
          </a:xfrm>
          <a:prstGeom prst="rect">
            <a:avLst/>
          </a:prstGeom>
        </p:spPr>
        <p:txBody>
          <a:bodyPr/>
          <a:lstStyle/>
          <a:p>
            <a:pPr/>
            <a:r>
              <a:t>Div_Size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